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6" r:id="rId1"/>
  </p:sldMasterIdLst>
  <p:notesMasterIdLst>
    <p:notesMasterId r:id="rId50"/>
  </p:notesMasterIdLst>
  <p:sldIdLst>
    <p:sldId id="424" r:id="rId2"/>
    <p:sldId id="420" r:id="rId3"/>
    <p:sldId id="421" r:id="rId4"/>
    <p:sldId id="422" r:id="rId5"/>
    <p:sldId id="269" r:id="rId6"/>
    <p:sldId id="423" r:id="rId7"/>
    <p:sldId id="406" r:id="rId8"/>
    <p:sldId id="405" r:id="rId9"/>
    <p:sldId id="367" r:id="rId10"/>
    <p:sldId id="364" r:id="rId11"/>
    <p:sldId id="363" r:id="rId12"/>
    <p:sldId id="386" r:id="rId13"/>
    <p:sldId id="369" r:id="rId14"/>
    <p:sldId id="368" r:id="rId15"/>
    <p:sldId id="370" r:id="rId16"/>
    <p:sldId id="366" r:id="rId17"/>
    <p:sldId id="371" r:id="rId18"/>
    <p:sldId id="390" r:id="rId19"/>
    <p:sldId id="425" r:id="rId20"/>
    <p:sldId id="416" r:id="rId21"/>
    <p:sldId id="396" r:id="rId22"/>
    <p:sldId id="298" r:id="rId23"/>
    <p:sldId id="427" r:id="rId24"/>
    <p:sldId id="286" r:id="rId25"/>
    <p:sldId id="285" r:id="rId26"/>
    <p:sldId id="413" r:id="rId27"/>
    <p:sldId id="412" r:id="rId28"/>
    <p:sldId id="414" r:id="rId29"/>
    <p:sldId id="417" r:id="rId30"/>
    <p:sldId id="418" r:id="rId31"/>
    <p:sldId id="415" r:id="rId32"/>
    <p:sldId id="394" r:id="rId33"/>
    <p:sldId id="395" r:id="rId34"/>
    <p:sldId id="400" r:id="rId35"/>
    <p:sldId id="398" r:id="rId36"/>
    <p:sldId id="399" r:id="rId37"/>
    <p:sldId id="428" r:id="rId38"/>
    <p:sldId id="333" r:id="rId39"/>
    <p:sldId id="340" r:id="rId40"/>
    <p:sldId id="429" r:id="rId41"/>
    <p:sldId id="407" r:id="rId42"/>
    <p:sldId id="409" r:id="rId43"/>
    <p:sldId id="430" r:id="rId44"/>
    <p:sldId id="432" r:id="rId45"/>
    <p:sldId id="431" r:id="rId46"/>
    <p:sldId id="410" r:id="rId47"/>
    <p:sldId id="411" r:id="rId48"/>
    <p:sldId id="382" r:id="rId49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CC00CC"/>
    <a:srgbClr val="9900CC"/>
    <a:srgbClr val="FF66FF"/>
    <a:srgbClr val="CC66FF"/>
    <a:srgbClr val="FF0066"/>
    <a:srgbClr val="66CCFF"/>
    <a:srgbClr val="FF3399"/>
    <a:srgbClr val="DDDDDD"/>
    <a:srgbClr val="CCC6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91" autoAdjust="0"/>
    <p:restoredTop sz="93309" autoAdjust="0"/>
  </p:normalViewPr>
  <p:slideViewPr>
    <p:cSldViewPr>
      <p:cViewPr>
        <p:scale>
          <a:sx n="90" d="100"/>
          <a:sy n="90" d="100"/>
        </p:scale>
        <p:origin x="-2244" y="-4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6B64CC-9C3E-4CB0-9F08-02C21BC4E406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83D87665-1DBC-4008-B497-1362AB152FC5}">
      <dgm:prSet phldrT="[텍스트]"/>
      <dgm:spPr/>
      <dgm:t>
        <a:bodyPr/>
        <a:lstStyle/>
        <a:p>
          <a:pPr latinLnBrk="1"/>
          <a:r>
            <a:rPr lang="ko-KR" altLang="en-US" b="1" dirty="0" smtClean="0"/>
            <a:t>학술인재</a:t>
          </a:r>
          <a:endParaRPr lang="ko-KR" altLang="en-US" b="1" dirty="0"/>
        </a:p>
      </dgm:t>
    </dgm:pt>
    <dgm:pt modelId="{585EAD37-77B0-4D4A-AF16-53E5B5B2CA8D}" type="parTrans" cxnId="{DAE3B90D-A848-4A50-A881-AC383FD42D33}">
      <dgm:prSet/>
      <dgm:spPr/>
      <dgm:t>
        <a:bodyPr/>
        <a:lstStyle/>
        <a:p>
          <a:pPr latinLnBrk="1"/>
          <a:endParaRPr lang="ko-KR" altLang="en-US"/>
        </a:p>
      </dgm:t>
    </dgm:pt>
    <dgm:pt modelId="{AD8CA374-139B-4B0A-8941-1FBD40AA6310}" type="sibTrans" cxnId="{DAE3B90D-A848-4A50-A881-AC383FD42D33}">
      <dgm:prSet/>
      <dgm:spPr/>
      <dgm:t>
        <a:bodyPr/>
        <a:lstStyle/>
        <a:p>
          <a:pPr latinLnBrk="1"/>
          <a:endParaRPr lang="ko-KR" altLang="en-US"/>
        </a:p>
      </dgm:t>
    </dgm:pt>
    <dgm:pt modelId="{4D1619BC-D084-4F7A-BF42-E958035DED1F}">
      <dgm:prSet phldrT="[텍스트]" custT="1"/>
      <dgm:spPr/>
      <dgm:t>
        <a:bodyPr/>
        <a:lstStyle/>
        <a:p>
          <a:pPr latinLnBrk="1"/>
          <a:r>
            <a:rPr lang="ko-KR" altLang="en-US" sz="2000" dirty="0" smtClean="0"/>
            <a:t>성적</a:t>
          </a:r>
          <a:endParaRPr lang="ko-KR" altLang="en-US" sz="2000" dirty="0"/>
        </a:p>
      </dgm:t>
    </dgm:pt>
    <dgm:pt modelId="{5038407C-93D6-413D-B9A1-358B8A389134}" type="parTrans" cxnId="{68D28E3C-7373-4CB3-8D80-21FA26BC84F6}">
      <dgm:prSet/>
      <dgm:spPr/>
      <dgm:t>
        <a:bodyPr/>
        <a:lstStyle/>
        <a:p>
          <a:pPr latinLnBrk="1"/>
          <a:endParaRPr lang="ko-KR" altLang="en-US"/>
        </a:p>
      </dgm:t>
    </dgm:pt>
    <dgm:pt modelId="{E8C5B879-368B-4A3A-B0F5-C92BA660D1CF}" type="sibTrans" cxnId="{68D28E3C-7373-4CB3-8D80-21FA26BC84F6}">
      <dgm:prSet/>
      <dgm:spPr/>
      <dgm:t>
        <a:bodyPr/>
        <a:lstStyle/>
        <a:p>
          <a:pPr latinLnBrk="1"/>
          <a:endParaRPr lang="ko-KR" altLang="en-US"/>
        </a:p>
      </dgm:t>
    </dgm:pt>
    <dgm:pt modelId="{03EB9F44-772A-41EB-9C48-823E521A7714}">
      <dgm:prSet phldrT="[텍스트]" custT="1"/>
      <dgm:spPr/>
      <dgm:t>
        <a:bodyPr/>
        <a:lstStyle/>
        <a:p>
          <a:pPr latinLnBrk="1"/>
          <a:r>
            <a:rPr lang="ko-KR" altLang="en-US" sz="1800" dirty="0" smtClean="0"/>
            <a:t>진로적성검사</a:t>
          </a:r>
          <a:endParaRPr lang="ko-KR" altLang="en-US" sz="1800" dirty="0"/>
        </a:p>
      </dgm:t>
    </dgm:pt>
    <dgm:pt modelId="{5DBA4485-0004-4166-B1B4-3D61D1D4317C}" type="parTrans" cxnId="{A8A46DE2-EE59-4901-AFC5-52FF8FBE8B94}">
      <dgm:prSet/>
      <dgm:spPr/>
      <dgm:t>
        <a:bodyPr/>
        <a:lstStyle/>
        <a:p>
          <a:pPr latinLnBrk="1"/>
          <a:endParaRPr lang="ko-KR" altLang="en-US"/>
        </a:p>
      </dgm:t>
    </dgm:pt>
    <dgm:pt modelId="{9371DF78-5869-4A44-99DA-4F05B27FB6DD}" type="sibTrans" cxnId="{A8A46DE2-EE59-4901-AFC5-52FF8FBE8B94}">
      <dgm:prSet/>
      <dgm:spPr/>
      <dgm:t>
        <a:bodyPr/>
        <a:lstStyle/>
        <a:p>
          <a:pPr latinLnBrk="1"/>
          <a:endParaRPr lang="ko-KR" altLang="en-US"/>
        </a:p>
      </dgm:t>
    </dgm:pt>
    <dgm:pt modelId="{B067504E-D7CF-4B35-BA4A-4B16F184F38B}">
      <dgm:prSet phldrT="[텍스트]"/>
      <dgm:spPr/>
      <dgm:t>
        <a:bodyPr/>
        <a:lstStyle/>
        <a:p>
          <a:pPr latinLnBrk="1"/>
          <a:r>
            <a:rPr lang="ko-KR" altLang="en-US" b="1" dirty="0" smtClean="0"/>
            <a:t>인성인재</a:t>
          </a:r>
          <a:endParaRPr lang="ko-KR" altLang="en-US" b="1" dirty="0"/>
        </a:p>
      </dgm:t>
    </dgm:pt>
    <dgm:pt modelId="{357C686B-F440-4EBD-ABB2-2852A5BD0F51}" type="parTrans" cxnId="{AC3A395A-8B73-42B2-A974-AE2F328E6961}">
      <dgm:prSet/>
      <dgm:spPr/>
      <dgm:t>
        <a:bodyPr/>
        <a:lstStyle/>
        <a:p>
          <a:pPr latinLnBrk="1"/>
          <a:endParaRPr lang="ko-KR" altLang="en-US"/>
        </a:p>
      </dgm:t>
    </dgm:pt>
    <dgm:pt modelId="{9CFC2855-FC2A-41A7-B455-8C402837E861}" type="sibTrans" cxnId="{AC3A395A-8B73-42B2-A974-AE2F328E6961}">
      <dgm:prSet/>
      <dgm:spPr/>
      <dgm:t>
        <a:bodyPr/>
        <a:lstStyle/>
        <a:p>
          <a:pPr latinLnBrk="1"/>
          <a:endParaRPr lang="ko-KR" altLang="en-US"/>
        </a:p>
      </dgm:t>
    </dgm:pt>
    <dgm:pt modelId="{F38E4CB1-1A59-4F22-951D-928063F9C7DD}">
      <dgm:prSet phldrT="[텍스트]" custT="1"/>
      <dgm:spPr/>
      <dgm:t>
        <a:bodyPr/>
        <a:lstStyle/>
        <a:p>
          <a:pPr latinLnBrk="1"/>
          <a:r>
            <a:rPr lang="ko-KR" altLang="en-US" sz="2000" dirty="0" smtClean="0"/>
            <a:t>동아리활동</a:t>
          </a:r>
          <a:r>
            <a:rPr lang="en-US" altLang="ko-KR" sz="2000" dirty="0" smtClean="0"/>
            <a:t>/</a:t>
          </a:r>
          <a:r>
            <a:rPr lang="ko-KR" altLang="en-US" sz="2000" dirty="0" smtClean="0"/>
            <a:t>자치활동</a:t>
          </a:r>
          <a:endParaRPr lang="ko-KR" altLang="en-US" sz="2000" dirty="0"/>
        </a:p>
      </dgm:t>
    </dgm:pt>
    <dgm:pt modelId="{0A1738BF-681C-4835-9676-6E615483BA48}" type="parTrans" cxnId="{CC29446E-B39B-42CA-8414-8135E50B16D1}">
      <dgm:prSet/>
      <dgm:spPr/>
      <dgm:t>
        <a:bodyPr/>
        <a:lstStyle/>
        <a:p>
          <a:pPr latinLnBrk="1"/>
          <a:endParaRPr lang="ko-KR" altLang="en-US"/>
        </a:p>
      </dgm:t>
    </dgm:pt>
    <dgm:pt modelId="{D18F8CA9-D03A-40ED-AF78-C6AAB832D3B4}" type="sibTrans" cxnId="{CC29446E-B39B-42CA-8414-8135E50B16D1}">
      <dgm:prSet/>
      <dgm:spPr/>
      <dgm:t>
        <a:bodyPr/>
        <a:lstStyle/>
        <a:p>
          <a:pPr latinLnBrk="1"/>
          <a:endParaRPr lang="ko-KR" altLang="en-US"/>
        </a:p>
      </dgm:t>
    </dgm:pt>
    <dgm:pt modelId="{33C4CC1C-1829-4034-8F42-BBCA307291E0}">
      <dgm:prSet phldrT="[텍스트]" custT="1"/>
      <dgm:spPr/>
      <dgm:t>
        <a:bodyPr/>
        <a:lstStyle/>
        <a:p>
          <a:pPr latinLnBrk="1"/>
          <a:r>
            <a:rPr lang="ko-KR" altLang="en-US" sz="1800" dirty="0" smtClean="0"/>
            <a:t>사회봉사활동</a:t>
          </a:r>
          <a:endParaRPr lang="ko-KR" altLang="en-US" sz="1800" dirty="0"/>
        </a:p>
      </dgm:t>
    </dgm:pt>
    <dgm:pt modelId="{5736941E-2D1B-48EC-811B-16233F27C8EF}" type="parTrans" cxnId="{19A92D6F-683E-491B-996F-E05DB89BA465}">
      <dgm:prSet/>
      <dgm:spPr/>
      <dgm:t>
        <a:bodyPr/>
        <a:lstStyle/>
        <a:p>
          <a:pPr latinLnBrk="1"/>
          <a:endParaRPr lang="ko-KR" altLang="en-US"/>
        </a:p>
      </dgm:t>
    </dgm:pt>
    <dgm:pt modelId="{641DD438-F52D-472E-BDC4-84F384CACB94}" type="sibTrans" cxnId="{19A92D6F-683E-491B-996F-E05DB89BA465}">
      <dgm:prSet/>
      <dgm:spPr/>
      <dgm:t>
        <a:bodyPr/>
        <a:lstStyle/>
        <a:p>
          <a:pPr latinLnBrk="1"/>
          <a:endParaRPr lang="ko-KR" altLang="en-US"/>
        </a:p>
      </dgm:t>
    </dgm:pt>
    <dgm:pt modelId="{96A791F6-2F34-4AFE-8A8C-470021035142}">
      <dgm:prSet phldrT="[텍스트]"/>
      <dgm:spPr/>
      <dgm:t>
        <a:bodyPr/>
        <a:lstStyle/>
        <a:p>
          <a:pPr latinLnBrk="1"/>
          <a:r>
            <a:rPr lang="ko-KR" altLang="en-US" b="1" dirty="0" smtClean="0"/>
            <a:t>실무인재</a:t>
          </a:r>
          <a:r>
            <a:rPr lang="ko-KR" altLang="en-US" dirty="0" smtClean="0"/>
            <a:t>   </a:t>
          </a:r>
          <a:endParaRPr lang="ko-KR" altLang="en-US" dirty="0"/>
        </a:p>
      </dgm:t>
    </dgm:pt>
    <dgm:pt modelId="{B0FCF7A8-DE46-4EA1-9D24-47B3E7BFA905}" type="parTrans" cxnId="{13F5E6D1-3696-453B-8151-E53EFE835FAD}">
      <dgm:prSet/>
      <dgm:spPr/>
      <dgm:t>
        <a:bodyPr/>
        <a:lstStyle/>
        <a:p>
          <a:pPr latinLnBrk="1"/>
          <a:endParaRPr lang="ko-KR" altLang="en-US"/>
        </a:p>
      </dgm:t>
    </dgm:pt>
    <dgm:pt modelId="{181BB64D-EA2D-452A-9785-48031A753AD0}" type="sibTrans" cxnId="{13F5E6D1-3696-453B-8151-E53EFE835FAD}">
      <dgm:prSet/>
      <dgm:spPr/>
      <dgm:t>
        <a:bodyPr/>
        <a:lstStyle/>
        <a:p>
          <a:pPr latinLnBrk="1"/>
          <a:endParaRPr lang="ko-KR" altLang="en-US"/>
        </a:p>
      </dgm:t>
    </dgm:pt>
    <dgm:pt modelId="{0C2571E1-673C-4814-A85D-4C0821C2F04A}">
      <dgm:prSet phldrT="[텍스트]" custT="1"/>
      <dgm:spPr/>
      <dgm:t>
        <a:bodyPr/>
        <a:lstStyle/>
        <a:p>
          <a:pPr latinLnBrk="1"/>
          <a:r>
            <a:rPr lang="ko-KR" altLang="en-US" sz="1800" dirty="0" smtClean="0"/>
            <a:t>전공</a:t>
          </a:r>
          <a:r>
            <a:rPr lang="en-US" altLang="ko-KR" sz="1800" dirty="0" smtClean="0"/>
            <a:t>/</a:t>
          </a:r>
          <a:r>
            <a:rPr lang="ko-KR" altLang="en-US" sz="1800" dirty="0" smtClean="0"/>
            <a:t>창의성적</a:t>
          </a:r>
          <a:endParaRPr lang="ko-KR" altLang="en-US" sz="1800" dirty="0"/>
        </a:p>
      </dgm:t>
    </dgm:pt>
    <dgm:pt modelId="{0ED78793-DD01-4066-ADC1-EFE75228E6A2}" type="parTrans" cxnId="{845E66D2-2FF0-4A77-BD3E-3D2225C3C4B9}">
      <dgm:prSet/>
      <dgm:spPr/>
      <dgm:t>
        <a:bodyPr/>
        <a:lstStyle/>
        <a:p>
          <a:pPr latinLnBrk="1"/>
          <a:endParaRPr lang="ko-KR" altLang="en-US"/>
        </a:p>
      </dgm:t>
    </dgm:pt>
    <dgm:pt modelId="{685857EA-0965-429C-B94A-083D9A26D92E}" type="sibTrans" cxnId="{845E66D2-2FF0-4A77-BD3E-3D2225C3C4B9}">
      <dgm:prSet/>
      <dgm:spPr/>
      <dgm:t>
        <a:bodyPr/>
        <a:lstStyle/>
        <a:p>
          <a:pPr latinLnBrk="1"/>
          <a:endParaRPr lang="ko-KR" altLang="en-US"/>
        </a:p>
      </dgm:t>
    </dgm:pt>
    <dgm:pt modelId="{DA85668D-D159-4B56-8DA3-C2E522BE0ADF}">
      <dgm:prSet phldrT="[텍스트]" custT="1"/>
      <dgm:spPr/>
      <dgm:t>
        <a:bodyPr/>
        <a:lstStyle/>
        <a:p>
          <a:pPr latinLnBrk="1"/>
          <a:r>
            <a:rPr lang="ko-KR" altLang="en-US" sz="1800" dirty="0" smtClean="0"/>
            <a:t>융합동아리활동</a:t>
          </a:r>
          <a:endParaRPr lang="ko-KR" altLang="en-US" sz="1800" dirty="0"/>
        </a:p>
      </dgm:t>
    </dgm:pt>
    <dgm:pt modelId="{89E5E47F-69D7-4731-92AD-6BE5F26F06BE}" type="parTrans" cxnId="{F14B71A1-4BAD-4126-A37C-B85C2E30BE19}">
      <dgm:prSet/>
      <dgm:spPr/>
      <dgm:t>
        <a:bodyPr/>
        <a:lstStyle/>
        <a:p>
          <a:pPr latinLnBrk="1"/>
          <a:endParaRPr lang="ko-KR" altLang="en-US"/>
        </a:p>
      </dgm:t>
    </dgm:pt>
    <dgm:pt modelId="{766543F1-1F4F-47A6-AA1B-25245B940123}" type="sibTrans" cxnId="{F14B71A1-4BAD-4126-A37C-B85C2E30BE19}">
      <dgm:prSet/>
      <dgm:spPr/>
      <dgm:t>
        <a:bodyPr/>
        <a:lstStyle/>
        <a:p>
          <a:pPr latinLnBrk="1"/>
          <a:endParaRPr lang="ko-KR" altLang="en-US"/>
        </a:p>
      </dgm:t>
    </dgm:pt>
    <dgm:pt modelId="{36A1E7BB-4686-46E7-8F54-75DD8C5BD35C}">
      <dgm:prSet phldrT="[텍스트]"/>
      <dgm:spPr/>
      <dgm:t>
        <a:bodyPr/>
        <a:lstStyle/>
        <a:p>
          <a:pPr latinLnBrk="1"/>
          <a:r>
            <a:rPr lang="ko-KR" altLang="en-US" b="1" dirty="0" smtClean="0"/>
            <a:t>미래인재</a:t>
          </a:r>
          <a:endParaRPr lang="ko-KR" altLang="en-US" b="1" dirty="0"/>
        </a:p>
      </dgm:t>
    </dgm:pt>
    <dgm:pt modelId="{4D21E96A-D40E-4C2A-A2F4-AAE0DFF582A2}" type="parTrans" cxnId="{F597309F-71DD-4EFA-9053-2D51A630DA46}">
      <dgm:prSet/>
      <dgm:spPr/>
      <dgm:t>
        <a:bodyPr/>
        <a:lstStyle/>
        <a:p>
          <a:pPr latinLnBrk="1"/>
          <a:endParaRPr lang="ko-KR" altLang="en-US"/>
        </a:p>
      </dgm:t>
    </dgm:pt>
    <dgm:pt modelId="{E6DC450D-9A96-4315-BCEB-7260AE7E35F7}" type="sibTrans" cxnId="{F597309F-71DD-4EFA-9053-2D51A630DA46}">
      <dgm:prSet/>
      <dgm:spPr/>
      <dgm:t>
        <a:bodyPr/>
        <a:lstStyle/>
        <a:p>
          <a:pPr latinLnBrk="1"/>
          <a:endParaRPr lang="ko-KR" altLang="en-US"/>
        </a:p>
      </dgm:t>
    </dgm:pt>
    <dgm:pt modelId="{24003EEE-00B9-4A33-9C56-6D5059BF22E7}">
      <dgm:prSet phldrT="[텍스트]" custT="1"/>
      <dgm:spPr/>
      <dgm:t>
        <a:bodyPr/>
        <a:lstStyle/>
        <a:p>
          <a:pPr latinLnBrk="1"/>
          <a:r>
            <a:rPr lang="ko-KR" altLang="en-US" sz="2000" dirty="0" smtClean="0"/>
            <a:t>취업상담</a:t>
          </a:r>
          <a:endParaRPr lang="ko-KR" altLang="en-US" sz="2000" dirty="0"/>
        </a:p>
      </dgm:t>
    </dgm:pt>
    <dgm:pt modelId="{83CC61BD-38CF-48AB-ABD0-58347D9F1497}" type="parTrans" cxnId="{A414BFBB-9A8C-4ED6-A77C-45F3416675D4}">
      <dgm:prSet/>
      <dgm:spPr/>
      <dgm:t>
        <a:bodyPr/>
        <a:lstStyle/>
        <a:p>
          <a:pPr latinLnBrk="1"/>
          <a:endParaRPr lang="ko-KR" altLang="en-US"/>
        </a:p>
      </dgm:t>
    </dgm:pt>
    <dgm:pt modelId="{B1D0EFD9-9F0D-4BBE-9EB3-A6497415A163}" type="sibTrans" cxnId="{A414BFBB-9A8C-4ED6-A77C-45F3416675D4}">
      <dgm:prSet/>
      <dgm:spPr/>
      <dgm:t>
        <a:bodyPr/>
        <a:lstStyle/>
        <a:p>
          <a:pPr latinLnBrk="1"/>
          <a:endParaRPr lang="ko-KR" altLang="en-US"/>
        </a:p>
      </dgm:t>
    </dgm:pt>
    <dgm:pt modelId="{62FDCEDB-91DA-477F-84D4-CE515D6DCD31}">
      <dgm:prSet phldrT="[텍스트]" custT="1"/>
      <dgm:spPr/>
      <dgm:t>
        <a:bodyPr/>
        <a:lstStyle/>
        <a:p>
          <a:pPr latinLnBrk="1"/>
          <a:r>
            <a:rPr lang="ko-KR" altLang="en-US" sz="2000" dirty="0" smtClean="0"/>
            <a:t>공모전활동</a:t>
          </a:r>
          <a:endParaRPr lang="ko-KR" altLang="en-US" sz="2000" dirty="0"/>
        </a:p>
      </dgm:t>
    </dgm:pt>
    <dgm:pt modelId="{FBCE69DF-DDD7-4032-A18D-B308F99C4ADB}" type="parTrans" cxnId="{D47AF102-FF53-411E-B493-70309CBD3959}">
      <dgm:prSet/>
      <dgm:spPr/>
      <dgm:t>
        <a:bodyPr/>
        <a:lstStyle/>
        <a:p>
          <a:pPr latinLnBrk="1"/>
          <a:endParaRPr lang="ko-KR" altLang="en-US"/>
        </a:p>
      </dgm:t>
    </dgm:pt>
    <dgm:pt modelId="{B99AD8CD-D9C5-42CE-B172-E5B0F28C52A6}" type="sibTrans" cxnId="{D47AF102-FF53-411E-B493-70309CBD3959}">
      <dgm:prSet/>
      <dgm:spPr/>
      <dgm:t>
        <a:bodyPr/>
        <a:lstStyle/>
        <a:p>
          <a:pPr latinLnBrk="1"/>
          <a:endParaRPr lang="ko-KR" altLang="en-US"/>
        </a:p>
      </dgm:t>
    </dgm:pt>
    <dgm:pt modelId="{7785C297-9721-4725-98B8-67DA8E93C68A}">
      <dgm:prSet phldrT="[텍스트]" custT="1"/>
      <dgm:spPr/>
      <dgm:t>
        <a:bodyPr/>
        <a:lstStyle/>
        <a:p>
          <a:pPr latinLnBrk="1"/>
          <a:r>
            <a:rPr lang="ko-KR" altLang="en-US" sz="2000" dirty="0" smtClean="0"/>
            <a:t>교내봉사</a:t>
          </a:r>
          <a:endParaRPr lang="ko-KR" altLang="en-US" sz="2000" dirty="0"/>
        </a:p>
      </dgm:t>
    </dgm:pt>
    <dgm:pt modelId="{7C88016D-9112-4012-96E0-44369526A47E}" type="parTrans" cxnId="{48A24EB1-976A-419F-9B3A-30A4BEEF8C0F}">
      <dgm:prSet/>
      <dgm:spPr/>
      <dgm:t>
        <a:bodyPr/>
        <a:lstStyle/>
        <a:p>
          <a:pPr latinLnBrk="1"/>
          <a:endParaRPr lang="ko-KR" altLang="en-US"/>
        </a:p>
      </dgm:t>
    </dgm:pt>
    <dgm:pt modelId="{CE6F7789-9EF1-4DF1-9D9E-B4CA441F1BF6}" type="sibTrans" cxnId="{48A24EB1-976A-419F-9B3A-30A4BEEF8C0F}">
      <dgm:prSet/>
      <dgm:spPr/>
      <dgm:t>
        <a:bodyPr/>
        <a:lstStyle/>
        <a:p>
          <a:pPr latinLnBrk="1"/>
          <a:endParaRPr lang="ko-KR" altLang="en-US"/>
        </a:p>
      </dgm:t>
    </dgm:pt>
    <dgm:pt modelId="{C70175CD-60B4-492B-AE63-7ACB9179D28C}">
      <dgm:prSet custT="1"/>
      <dgm:spPr/>
      <dgm:t>
        <a:bodyPr/>
        <a:lstStyle/>
        <a:p>
          <a:pPr latinLnBrk="1"/>
          <a:r>
            <a:rPr lang="ko-KR" altLang="en-US" sz="2000" dirty="0" smtClean="0"/>
            <a:t>해외체험</a:t>
          </a:r>
          <a:endParaRPr lang="ko-KR" altLang="en-US" sz="2000" dirty="0"/>
        </a:p>
      </dgm:t>
    </dgm:pt>
    <dgm:pt modelId="{EBE6411D-A773-4213-BD2F-B92B5EA45662}" type="parTrans" cxnId="{FCC8355D-A223-49F9-A3F6-6607EB8ABEBF}">
      <dgm:prSet/>
      <dgm:spPr/>
      <dgm:t>
        <a:bodyPr/>
        <a:lstStyle/>
        <a:p>
          <a:pPr latinLnBrk="1"/>
          <a:endParaRPr lang="ko-KR" altLang="en-US"/>
        </a:p>
      </dgm:t>
    </dgm:pt>
    <dgm:pt modelId="{C142B65D-B33A-4544-9569-8411B5C94359}" type="sibTrans" cxnId="{FCC8355D-A223-49F9-A3F6-6607EB8ABEBF}">
      <dgm:prSet/>
      <dgm:spPr/>
      <dgm:t>
        <a:bodyPr/>
        <a:lstStyle/>
        <a:p>
          <a:pPr latinLnBrk="1"/>
          <a:endParaRPr lang="ko-KR" altLang="en-US"/>
        </a:p>
      </dgm:t>
    </dgm:pt>
    <dgm:pt modelId="{C69B111C-D563-4848-A4C6-784136E27F14}">
      <dgm:prSet custT="1"/>
      <dgm:spPr/>
      <dgm:t>
        <a:bodyPr/>
        <a:lstStyle/>
        <a:p>
          <a:pPr latinLnBrk="1"/>
          <a:r>
            <a:rPr lang="ko-KR" altLang="en-US" sz="2000" dirty="0" smtClean="0"/>
            <a:t>외국어</a:t>
          </a:r>
          <a:endParaRPr lang="ko-KR" altLang="en-US" sz="2000" dirty="0"/>
        </a:p>
      </dgm:t>
    </dgm:pt>
    <dgm:pt modelId="{AE88E1FB-0568-42AE-8EDF-05118FF999DC}" type="parTrans" cxnId="{C7CC8178-01F9-42F2-B37E-D44697F6F1F4}">
      <dgm:prSet/>
      <dgm:spPr/>
      <dgm:t>
        <a:bodyPr/>
        <a:lstStyle/>
        <a:p>
          <a:pPr latinLnBrk="1"/>
          <a:endParaRPr lang="ko-KR" altLang="en-US"/>
        </a:p>
      </dgm:t>
    </dgm:pt>
    <dgm:pt modelId="{048CBACD-FEE9-47D1-BDB1-6A006E854C51}" type="sibTrans" cxnId="{C7CC8178-01F9-42F2-B37E-D44697F6F1F4}">
      <dgm:prSet/>
      <dgm:spPr/>
      <dgm:t>
        <a:bodyPr/>
        <a:lstStyle/>
        <a:p>
          <a:pPr latinLnBrk="1"/>
          <a:endParaRPr lang="ko-KR" altLang="en-US"/>
        </a:p>
      </dgm:t>
    </dgm:pt>
    <dgm:pt modelId="{112E83A2-0D7D-4CE3-AD71-3EA9CA730B70}">
      <dgm:prSet custT="1"/>
      <dgm:spPr/>
      <dgm:t>
        <a:bodyPr/>
        <a:lstStyle/>
        <a:p>
          <a:pPr latinLnBrk="1"/>
          <a:r>
            <a:rPr lang="ko-KR" altLang="en-US" sz="2000" dirty="0" smtClean="0"/>
            <a:t>취업프로그램 활동</a:t>
          </a:r>
          <a:endParaRPr lang="ko-KR" altLang="en-US" sz="2000" dirty="0"/>
        </a:p>
      </dgm:t>
    </dgm:pt>
    <dgm:pt modelId="{1040DC29-0170-4A43-8B4E-BF68ED2D4808}" type="parTrans" cxnId="{6B2AD377-235A-4A46-8A7B-DF55A6522496}">
      <dgm:prSet/>
      <dgm:spPr/>
      <dgm:t>
        <a:bodyPr/>
        <a:lstStyle/>
        <a:p>
          <a:pPr latinLnBrk="1"/>
          <a:endParaRPr lang="ko-KR" altLang="en-US"/>
        </a:p>
      </dgm:t>
    </dgm:pt>
    <dgm:pt modelId="{A02DCD47-B3C5-449C-9C7D-AC4A7545BEE8}" type="sibTrans" cxnId="{6B2AD377-235A-4A46-8A7B-DF55A6522496}">
      <dgm:prSet/>
      <dgm:spPr/>
      <dgm:t>
        <a:bodyPr/>
        <a:lstStyle/>
        <a:p>
          <a:pPr latinLnBrk="1"/>
          <a:endParaRPr lang="ko-KR" altLang="en-US"/>
        </a:p>
      </dgm:t>
    </dgm:pt>
    <dgm:pt modelId="{ED57623E-64F1-449D-8820-D2E554BF7475}">
      <dgm:prSet phldrT="[텍스트]" custT="1"/>
      <dgm:spPr/>
      <dgm:t>
        <a:bodyPr/>
        <a:lstStyle/>
        <a:p>
          <a:pPr latinLnBrk="1"/>
          <a:r>
            <a:rPr lang="ko-KR" altLang="en-US" sz="1800" dirty="0" smtClean="0"/>
            <a:t>교양</a:t>
          </a:r>
          <a:r>
            <a:rPr lang="en-US" altLang="ko-KR" sz="1800" dirty="0" smtClean="0"/>
            <a:t>/</a:t>
          </a:r>
          <a:r>
            <a:rPr lang="ko-KR" altLang="en-US" sz="1800" dirty="0" smtClean="0"/>
            <a:t>창의성적</a:t>
          </a:r>
          <a:endParaRPr lang="ko-KR" altLang="en-US" sz="1800" dirty="0"/>
        </a:p>
      </dgm:t>
    </dgm:pt>
    <dgm:pt modelId="{8CA54DAE-014F-40B2-8BF2-F58AECB2B44C}" type="parTrans" cxnId="{37AD41FF-2201-4913-A3FC-68A9E65E20D2}">
      <dgm:prSet/>
      <dgm:spPr/>
      <dgm:t>
        <a:bodyPr/>
        <a:lstStyle/>
        <a:p>
          <a:pPr latinLnBrk="1"/>
          <a:endParaRPr lang="ko-KR" altLang="en-US"/>
        </a:p>
      </dgm:t>
    </dgm:pt>
    <dgm:pt modelId="{A8B713B6-25A0-48A2-B277-214750106238}" type="sibTrans" cxnId="{37AD41FF-2201-4913-A3FC-68A9E65E20D2}">
      <dgm:prSet/>
      <dgm:spPr/>
      <dgm:t>
        <a:bodyPr/>
        <a:lstStyle/>
        <a:p>
          <a:pPr latinLnBrk="1"/>
          <a:endParaRPr lang="ko-KR" altLang="en-US"/>
        </a:p>
      </dgm:t>
    </dgm:pt>
    <dgm:pt modelId="{AD1C618A-D3D6-4D12-BA25-963CD726F00A}">
      <dgm:prSet phldrT="[텍스트]" custT="1"/>
      <dgm:spPr/>
      <dgm:t>
        <a:bodyPr/>
        <a:lstStyle/>
        <a:p>
          <a:pPr latinLnBrk="1"/>
          <a:r>
            <a:rPr lang="ko-KR" altLang="en-US" sz="1800" dirty="0" smtClean="0"/>
            <a:t>비정규 창의창의융합프로그램</a:t>
          </a:r>
          <a:endParaRPr lang="ko-KR" altLang="en-US" sz="1800" dirty="0"/>
        </a:p>
      </dgm:t>
    </dgm:pt>
    <dgm:pt modelId="{8C403BAA-0CD9-48B9-A67B-5591067ABA73}" type="parTrans" cxnId="{52BBCB91-3CFF-4967-BED8-7C3CBAC8FF93}">
      <dgm:prSet/>
      <dgm:spPr/>
      <dgm:t>
        <a:bodyPr/>
        <a:lstStyle/>
        <a:p>
          <a:pPr latinLnBrk="1"/>
          <a:endParaRPr lang="ko-KR" altLang="en-US"/>
        </a:p>
      </dgm:t>
    </dgm:pt>
    <dgm:pt modelId="{3064CAB4-C6B1-43DA-81B8-D2346645702D}" type="sibTrans" cxnId="{52BBCB91-3CFF-4967-BED8-7C3CBAC8FF93}">
      <dgm:prSet/>
      <dgm:spPr/>
      <dgm:t>
        <a:bodyPr/>
        <a:lstStyle/>
        <a:p>
          <a:pPr latinLnBrk="1"/>
          <a:endParaRPr lang="ko-KR" altLang="en-US"/>
        </a:p>
      </dgm:t>
    </dgm:pt>
    <dgm:pt modelId="{8E8A90B0-AF99-4328-B545-9B7A6C7C1C62}" type="pres">
      <dgm:prSet presAssocID="{6B6B64CC-9C3E-4CB0-9F08-02C21BC4E40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580ADE5-2189-4613-AEF6-B47E61F6006A}" type="pres">
      <dgm:prSet presAssocID="{83D87665-1DBC-4008-B497-1362AB152FC5}" presName="composite" presStyleCnt="0"/>
      <dgm:spPr/>
    </dgm:pt>
    <dgm:pt modelId="{396CFD78-79EB-49E1-A049-71FF0E6A12AB}" type="pres">
      <dgm:prSet presAssocID="{83D87665-1DBC-4008-B497-1362AB152FC5}" presName="parTx" presStyleLbl="align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4C9279A-54CB-4AA1-8F09-00F31FF67503}" type="pres">
      <dgm:prSet presAssocID="{83D87665-1DBC-4008-B497-1362AB152FC5}" presName="desTx" presStyleLbl="alignAccFollowNode1" presStyleIdx="0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E18F8DF-294F-4FB8-95C8-AF4A8F98707A}" type="pres">
      <dgm:prSet presAssocID="{AD8CA374-139B-4B0A-8941-1FBD40AA6310}" presName="space" presStyleCnt="0"/>
      <dgm:spPr/>
    </dgm:pt>
    <dgm:pt modelId="{412A6CFF-6C6E-46BC-82C9-8F7FFE5CD338}" type="pres">
      <dgm:prSet presAssocID="{B067504E-D7CF-4B35-BA4A-4B16F184F38B}" presName="composite" presStyleCnt="0"/>
      <dgm:spPr/>
    </dgm:pt>
    <dgm:pt modelId="{47509479-6B10-458B-9DB7-CF86FC442BE7}" type="pres">
      <dgm:prSet presAssocID="{B067504E-D7CF-4B35-BA4A-4B16F184F38B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41BC76D-1EE1-45B6-BE1A-BE8865D1E185}" type="pres">
      <dgm:prSet presAssocID="{B067504E-D7CF-4B35-BA4A-4B16F184F38B}" presName="desTx" presStyleLbl="alignAccFollowNode1" presStyleIdx="1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2E3A75A-57A4-4613-AE11-A28287ED25B6}" type="pres">
      <dgm:prSet presAssocID="{9CFC2855-FC2A-41A7-B455-8C402837E861}" presName="space" presStyleCnt="0"/>
      <dgm:spPr/>
    </dgm:pt>
    <dgm:pt modelId="{02BECD6F-FAC6-4D32-8778-783B2CF8C452}" type="pres">
      <dgm:prSet presAssocID="{96A791F6-2F34-4AFE-8A8C-470021035142}" presName="composite" presStyleCnt="0"/>
      <dgm:spPr/>
    </dgm:pt>
    <dgm:pt modelId="{1AC288F1-6EDA-4F91-9EB8-EF2205474C9F}" type="pres">
      <dgm:prSet presAssocID="{96A791F6-2F34-4AFE-8A8C-470021035142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76E2AC7-F9F0-458F-9642-7D943B32B0AD}" type="pres">
      <dgm:prSet presAssocID="{96A791F6-2F34-4AFE-8A8C-470021035142}" presName="desTx" presStyleLbl="alignAccFollowNode1" presStyleIdx="2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BC6654D9-6A1A-4B55-BFE0-ED7846507015}" type="pres">
      <dgm:prSet presAssocID="{181BB64D-EA2D-452A-9785-48031A753AD0}" presName="space" presStyleCnt="0"/>
      <dgm:spPr/>
    </dgm:pt>
    <dgm:pt modelId="{3399D1A5-5E54-46DF-A21E-49CB6A237E5B}" type="pres">
      <dgm:prSet presAssocID="{36A1E7BB-4686-46E7-8F54-75DD8C5BD35C}" presName="composite" presStyleCnt="0"/>
      <dgm:spPr/>
    </dgm:pt>
    <dgm:pt modelId="{D0AC972B-BCEB-4CED-9B9F-AA98C88ADAEA}" type="pres">
      <dgm:prSet presAssocID="{36A1E7BB-4686-46E7-8F54-75DD8C5BD35C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1B06FBC-8827-4413-8E0C-1826157CE812}" type="pres">
      <dgm:prSet presAssocID="{36A1E7BB-4686-46E7-8F54-75DD8C5BD35C}" presName="desTx" presStyleLbl="alignAccFollowNode1" presStyleIdx="3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C7CC8178-01F9-42F2-B37E-D44697F6F1F4}" srcId="{96A791F6-2F34-4AFE-8A8C-470021035142}" destId="{C69B111C-D563-4848-A4C6-784136E27F14}" srcOrd="1" destOrd="0" parTransId="{AE88E1FB-0568-42AE-8EDF-05118FF999DC}" sibTransId="{048CBACD-FEE9-47D1-BDB1-6A006E854C51}"/>
    <dgm:cxn modelId="{690D390E-7E3F-4707-A9A8-086D2E3E62BA}" type="presOf" srcId="{AD1C618A-D3D6-4D12-BA25-963CD726F00A}" destId="{E1B06FBC-8827-4413-8E0C-1826157CE812}" srcOrd="0" destOrd="2" presId="urn:microsoft.com/office/officeart/2005/8/layout/hList1"/>
    <dgm:cxn modelId="{CC29446E-B39B-42CA-8414-8135E50B16D1}" srcId="{B067504E-D7CF-4B35-BA4A-4B16F184F38B}" destId="{F38E4CB1-1A59-4F22-951D-928063F9C7DD}" srcOrd="0" destOrd="0" parTransId="{0A1738BF-681C-4835-9676-6E615483BA48}" sibTransId="{D18F8CA9-D03A-40ED-AF78-C6AAB832D3B4}"/>
    <dgm:cxn modelId="{13F5E6D1-3696-453B-8151-E53EFE835FAD}" srcId="{6B6B64CC-9C3E-4CB0-9F08-02C21BC4E406}" destId="{96A791F6-2F34-4AFE-8A8C-470021035142}" srcOrd="2" destOrd="0" parTransId="{B0FCF7A8-DE46-4EA1-9D24-47B3E7BFA905}" sibTransId="{181BB64D-EA2D-452A-9785-48031A753AD0}"/>
    <dgm:cxn modelId="{A414BFBB-9A8C-4ED6-A77C-45F3416675D4}" srcId="{83D87665-1DBC-4008-B497-1362AB152FC5}" destId="{24003EEE-00B9-4A33-9C56-6D5059BF22E7}" srcOrd="2" destOrd="0" parTransId="{83CC61BD-38CF-48AB-ABD0-58347D9F1497}" sibTransId="{B1D0EFD9-9F0D-4BBE-9EB3-A6497415A163}"/>
    <dgm:cxn modelId="{5B51AB3A-B74A-4667-B06A-735EF2E881D5}" type="presOf" srcId="{DA85668D-D159-4B56-8DA3-C2E522BE0ADF}" destId="{E1B06FBC-8827-4413-8E0C-1826157CE812}" srcOrd="0" destOrd="3" presId="urn:microsoft.com/office/officeart/2005/8/layout/hList1"/>
    <dgm:cxn modelId="{62B748C4-3C84-492C-B079-D6B057798BD1}" type="presOf" srcId="{24003EEE-00B9-4A33-9C56-6D5059BF22E7}" destId="{84C9279A-54CB-4AA1-8F09-00F31FF67503}" srcOrd="0" destOrd="2" presId="urn:microsoft.com/office/officeart/2005/8/layout/hList1"/>
    <dgm:cxn modelId="{37AD41FF-2201-4913-A3FC-68A9E65E20D2}" srcId="{36A1E7BB-4686-46E7-8F54-75DD8C5BD35C}" destId="{ED57623E-64F1-449D-8820-D2E554BF7475}" srcOrd="1" destOrd="0" parTransId="{8CA54DAE-014F-40B2-8BF2-F58AECB2B44C}" sibTransId="{A8B713B6-25A0-48A2-B277-214750106238}"/>
    <dgm:cxn modelId="{C4372F19-869D-44D4-A119-F08FC8FE3180}" type="presOf" srcId="{ED57623E-64F1-449D-8820-D2E554BF7475}" destId="{E1B06FBC-8827-4413-8E0C-1826157CE812}" srcOrd="0" destOrd="1" presId="urn:microsoft.com/office/officeart/2005/8/layout/hList1"/>
    <dgm:cxn modelId="{0B0FE002-74C3-4EE3-AD79-0C64309E765E}" type="presOf" srcId="{C69B111C-D563-4848-A4C6-784136E27F14}" destId="{376E2AC7-F9F0-458F-9642-7D943B32B0AD}" srcOrd="0" destOrd="1" presId="urn:microsoft.com/office/officeart/2005/8/layout/hList1"/>
    <dgm:cxn modelId="{D47AF102-FF53-411E-B493-70309CBD3959}" srcId="{83D87665-1DBC-4008-B497-1362AB152FC5}" destId="{62FDCEDB-91DA-477F-84D4-CE515D6DCD31}" srcOrd="3" destOrd="0" parTransId="{FBCE69DF-DDD7-4032-A18D-B308F99C4ADB}" sibTransId="{B99AD8CD-D9C5-42CE-B172-E5B0F28C52A6}"/>
    <dgm:cxn modelId="{C4732660-D38B-4BA6-8BD9-059457BDCD3C}" type="presOf" srcId="{6B6B64CC-9C3E-4CB0-9F08-02C21BC4E406}" destId="{8E8A90B0-AF99-4328-B545-9B7A6C7C1C62}" srcOrd="0" destOrd="0" presId="urn:microsoft.com/office/officeart/2005/8/layout/hList1"/>
    <dgm:cxn modelId="{A8A46DE2-EE59-4901-AFC5-52FF8FBE8B94}" srcId="{83D87665-1DBC-4008-B497-1362AB152FC5}" destId="{03EB9F44-772A-41EB-9C48-823E521A7714}" srcOrd="1" destOrd="0" parTransId="{5DBA4485-0004-4166-B1B4-3D61D1D4317C}" sibTransId="{9371DF78-5869-4A44-99DA-4F05B27FB6DD}"/>
    <dgm:cxn modelId="{19A92D6F-683E-491B-996F-E05DB89BA465}" srcId="{B067504E-D7CF-4B35-BA4A-4B16F184F38B}" destId="{33C4CC1C-1829-4034-8F42-BBCA307291E0}" srcOrd="1" destOrd="0" parTransId="{5736941E-2D1B-48EC-811B-16233F27C8EF}" sibTransId="{641DD438-F52D-472E-BDC4-84F384CACB94}"/>
    <dgm:cxn modelId="{48A24EB1-976A-419F-9B3A-30A4BEEF8C0F}" srcId="{B067504E-D7CF-4B35-BA4A-4B16F184F38B}" destId="{7785C297-9721-4725-98B8-67DA8E93C68A}" srcOrd="2" destOrd="0" parTransId="{7C88016D-9112-4012-96E0-44369526A47E}" sibTransId="{CE6F7789-9EF1-4DF1-9D9E-B4CA441F1BF6}"/>
    <dgm:cxn modelId="{D525FE01-6946-4086-8560-2997F67C19F6}" type="presOf" srcId="{0C2571E1-673C-4814-A85D-4C0821C2F04A}" destId="{E1B06FBC-8827-4413-8E0C-1826157CE812}" srcOrd="0" destOrd="0" presId="urn:microsoft.com/office/officeart/2005/8/layout/hList1"/>
    <dgm:cxn modelId="{3FC5C3B4-2339-4F0C-A4A1-A5111DEC1071}" type="presOf" srcId="{96A791F6-2F34-4AFE-8A8C-470021035142}" destId="{1AC288F1-6EDA-4F91-9EB8-EF2205474C9F}" srcOrd="0" destOrd="0" presId="urn:microsoft.com/office/officeart/2005/8/layout/hList1"/>
    <dgm:cxn modelId="{20E39AF4-3E36-49D8-A241-B877C526B386}" type="presOf" srcId="{112E83A2-0D7D-4CE3-AD71-3EA9CA730B70}" destId="{376E2AC7-F9F0-458F-9642-7D943B32B0AD}" srcOrd="0" destOrd="2" presId="urn:microsoft.com/office/officeart/2005/8/layout/hList1"/>
    <dgm:cxn modelId="{05BD0C99-798E-40CA-BFAC-31EE25B5EAAC}" type="presOf" srcId="{B067504E-D7CF-4B35-BA4A-4B16F184F38B}" destId="{47509479-6B10-458B-9DB7-CF86FC442BE7}" srcOrd="0" destOrd="0" presId="urn:microsoft.com/office/officeart/2005/8/layout/hList1"/>
    <dgm:cxn modelId="{845E66D2-2FF0-4A77-BD3E-3D2225C3C4B9}" srcId="{36A1E7BB-4686-46E7-8F54-75DD8C5BD35C}" destId="{0C2571E1-673C-4814-A85D-4C0821C2F04A}" srcOrd="0" destOrd="0" parTransId="{0ED78793-DD01-4066-ADC1-EFE75228E6A2}" sibTransId="{685857EA-0965-429C-B94A-083D9A26D92E}"/>
    <dgm:cxn modelId="{DEAAD16A-88AD-452C-B579-133E58301C3D}" type="presOf" srcId="{F38E4CB1-1A59-4F22-951D-928063F9C7DD}" destId="{741BC76D-1EE1-45B6-BE1A-BE8865D1E185}" srcOrd="0" destOrd="0" presId="urn:microsoft.com/office/officeart/2005/8/layout/hList1"/>
    <dgm:cxn modelId="{799FC4ED-6522-4815-B16F-DD636DB27438}" type="presOf" srcId="{62FDCEDB-91DA-477F-84D4-CE515D6DCD31}" destId="{84C9279A-54CB-4AA1-8F09-00F31FF67503}" srcOrd="0" destOrd="3" presId="urn:microsoft.com/office/officeart/2005/8/layout/hList1"/>
    <dgm:cxn modelId="{8B08EB63-0A85-4EFE-B956-1524A306E3F5}" type="presOf" srcId="{C70175CD-60B4-492B-AE63-7ACB9179D28C}" destId="{376E2AC7-F9F0-458F-9642-7D943B32B0AD}" srcOrd="0" destOrd="0" presId="urn:microsoft.com/office/officeart/2005/8/layout/hList1"/>
    <dgm:cxn modelId="{CDA92CF1-A0B3-45DD-AACB-DBB9A4DC24EF}" type="presOf" srcId="{4D1619BC-D084-4F7A-BF42-E958035DED1F}" destId="{84C9279A-54CB-4AA1-8F09-00F31FF67503}" srcOrd="0" destOrd="0" presId="urn:microsoft.com/office/officeart/2005/8/layout/hList1"/>
    <dgm:cxn modelId="{6B2AD377-235A-4A46-8A7B-DF55A6522496}" srcId="{96A791F6-2F34-4AFE-8A8C-470021035142}" destId="{112E83A2-0D7D-4CE3-AD71-3EA9CA730B70}" srcOrd="2" destOrd="0" parTransId="{1040DC29-0170-4A43-8B4E-BF68ED2D4808}" sibTransId="{A02DCD47-B3C5-449C-9C7D-AC4A7545BEE8}"/>
    <dgm:cxn modelId="{F4BAE4F2-A803-4314-8634-D57552C93768}" type="presOf" srcId="{33C4CC1C-1829-4034-8F42-BBCA307291E0}" destId="{741BC76D-1EE1-45B6-BE1A-BE8865D1E185}" srcOrd="0" destOrd="1" presId="urn:microsoft.com/office/officeart/2005/8/layout/hList1"/>
    <dgm:cxn modelId="{68D28E3C-7373-4CB3-8D80-21FA26BC84F6}" srcId="{83D87665-1DBC-4008-B497-1362AB152FC5}" destId="{4D1619BC-D084-4F7A-BF42-E958035DED1F}" srcOrd="0" destOrd="0" parTransId="{5038407C-93D6-413D-B9A1-358B8A389134}" sibTransId="{E8C5B879-368B-4A3A-B0F5-C92BA660D1CF}"/>
    <dgm:cxn modelId="{FCC8355D-A223-49F9-A3F6-6607EB8ABEBF}" srcId="{96A791F6-2F34-4AFE-8A8C-470021035142}" destId="{C70175CD-60B4-492B-AE63-7ACB9179D28C}" srcOrd="0" destOrd="0" parTransId="{EBE6411D-A773-4213-BD2F-B92B5EA45662}" sibTransId="{C142B65D-B33A-4544-9569-8411B5C94359}"/>
    <dgm:cxn modelId="{F14B71A1-4BAD-4126-A37C-B85C2E30BE19}" srcId="{36A1E7BB-4686-46E7-8F54-75DD8C5BD35C}" destId="{DA85668D-D159-4B56-8DA3-C2E522BE0ADF}" srcOrd="3" destOrd="0" parTransId="{89E5E47F-69D7-4731-92AD-6BE5F26F06BE}" sibTransId="{766543F1-1F4F-47A6-AA1B-25245B940123}"/>
    <dgm:cxn modelId="{AC3A395A-8B73-42B2-A974-AE2F328E6961}" srcId="{6B6B64CC-9C3E-4CB0-9F08-02C21BC4E406}" destId="{B067504E-D7CF-4B35-BA4A-4B16F184F38B}" srcOrd="1" destOrd="0" parTransId="{357C686B-F440-4EBD-ABB2-2852A5BD0F51}" sibTransId="{9CFC2855-FC2A-41A7-B455-8C402837E861}"/>
    <dgm:cxn modelId="{2E283DB8-06D3-4318-9A4A-A417AAB16A64}" type="presOf" srcId="{83D87665-1DBC-4008-B497-1362AB152FC5}" destId="{396CFD78-79EB-49E1-A049-71FF0E6A12AB}" srcOrd="0" destOrd="0" presId="urn:microsoft.com/office/officeart/2005/8/layout/hList1"/>
    <dgm:cxn modelId="{A296840F-3827-4FDC-80CD-09EC457BA7C8}" type="presOf" srcId="{7785C297-9721-4725-98B8-67DA8E93C68A}" destId="{741BC76D-1EE1-45B6-BE1A-BE8865D1E185}" srcOrd="0" destOrd="2" presId="urn:microsoft.com/office/officeart/2005/8/layout/hList1"/>
    <dgm:cxn modelId="{F597309F-71DD-4EFA-9053-2D51A630DA46}" srcId="{6B6B64CC-9C3E-4CB0-9F08-02C21BC4E406}" destId="{36A1E7BB-4686-46E7-8F54-75DD8C5BD35C}" srcOrd="3" destOrd="0" parTransId="{4D21E96A-D40E-4C2A-A2F4-AAE0DFF582A2}" sibTransId="{E6DC450D-9A96-4315-BCEB-7260AE7E35F7}"/>
    <dgm:cxn modelId="{52BBCB91-3CFF-4967-BED8-7C3CBAC8FF93}" srcId="{36A1E7BB-4686-46E7-8F54-75DD8C5BD35C}" destId="{AD1C618A-D3D6-4D12-BA25-963CD726F00A}" srcOrd="2" destOrd="0" parTransId="{8C403BAA-0CD9-48B9-A67B-5591067ABA73}" sibTransId="{3064CAB4-C6B1-43DA-81B8-D2346645702D}"/>
    <dgm:cxn modelId="{56ABA06B-AAE2-4158-8B8E-32EF7B2E730A}" type="presOf" srcId="{03EB9F44-772A-41EB-9C48-823E521A7714}" destId="{84C9279A-54CB-4AA1-8F09-00F31FF67503}" srcOrd="0" destOrd="1" presId="urn:microsoft.com/office/officeart/2005/8/layout/hList1"/>
    <dgm:cxn modelId="{DAE3B90D-A848-4A50-A881-AC383FD42D33}" srcId="{6B6B64CC-9C3E-4CB0-9F08-02C21BC4E406}" destId="{83D87665-1DBC-4008-B497-1362AB152FC5}" srcOrd="0" destOrd="0" parTransId="{585EAD37-77B0-4D4A-AF16-53E5B5B2CA8D}" sibTransId="{AD8CA374-139B-4B0A-8941-1FBD40AA6310}"/>
    <dgm:cxn modelId="{267D65F5-3960-4E45-BC2E-F023B6044ABE}" type="presOf" srcId="{36A1E7BB-4686-46E7-8F54-75DD8C5BD35C}" destId="{D0AC972B-BCEB-4CED-9B9F-AA98C88ADAEA}" srcOrd="0" destOrd="0" presId="urn:microsoft.com/office/officeart/2005/8/layout/hList1"/>
    <dgm:cxn modelId="{BB0EFED5-4301-4302-B1BD-1BD8ACE3069D}" type="presParOf" srcId="{8E8A90B0-AF99-4328-B545-9B7A6C7C1C62}" destId="{9580ADE5-2189-4613-AEF6-B47E61F6006A}" srcOrd="0" destOrd="0" presId="urn:microsoft.com/office/officeart/2005/8/layout/hList1"/>
    <dgm:cxn modelId="{BDC9FBB4-16DB-454E-96AA-38D0D791A92D}" type="presParOf" srcId="{9580ADE5-2189-4613-AEF6-B47E61F6006A}" destId="{396CFD78-79EB-49E1-A049-71FF0E6A12AB}" srcOrd="0" destOrd="0" presId="urn:microsoft.com/office/officeart/2005/8/layout/hList1"/>
    <dgm:cxn modelId="{B9653901-5EC2-4C3A-A260-A82720677693}" type="presParOf" srcId="{9580ADE5-2189-4613-AEF6-B47E61F6006A}" destId="{84C9279A-54CB-4AA1-8F09-00F31FF67503}" srcOrd="1" destOrd="0" presId="urn:microsoft.com/office/officeart/2005/8/layout/hList1"/>
    <dgm:cxn modelId="{4B32AEE2-FB9B-45C9-8C25-6246B405A962}" type="presParOf" srcId="{8E8A90B0-AF99-4328-B545-9B7A6C7C1C62}" destId="{5E18F8DF-294F-4FB8-95C8-AF4A8F98707A}" srcOrd="1" destOrd="0" presId="urn:microsoft.com/office/officeart/2005/8/layout/hList1"/>
    <dgm:cxn modelId="{8ED42317-1BB8-4B3B-8B62-AA1798446229}" type="presParOf" srcId="{8E8A90B0-AF99-4328-B545-9B7A6C7C1C62}" destId="{412A6CFF-6C6E-46BC-82C9-8F7FFE5CD338}" srcOrd="2" destOrd="0" presId="urn:microsoft.com/office/officeart/2005/8/layout/hList1"/>
    <dgm:cxn modelId="{DBD8E657-91F6-4E90-A0E5-D7B8E074997F}" type="presParOf" srcId="{412A6CFF-6C6E-46BC-82C9-8F7FFE5CD338}" destId="{47509479-6B10-458B-9DB7-CF86FC442BE7}" srcOrd="0" destOrd="0" presId="urn:microsoft.com/office/officeart/2005/8/layout/hList1"/>
    <dgm:cxn modelId="{C5D076E0-18EE-4F9B-9CC7-75226482F715}" type="presParOf" srcId="{412A6CFF-6C6E-46BC-82C9-8F7FFE5CD338}" destId="{741BC76D-1EE1-45B6-BE1A-BE8865D1E185}" srcOrd="1" destOrd="0" presId="urn:microsoft.com/office/officeart/2005/8/layout/hList1"/>
    <dgm:cxn modelId="{893CA65E-C144-42A4-9AA8-9B54003A792D}" type="presParOf" srcId="{8E8A90B0-AF99-4328-B545-9B7A6C7C1C62}" destId="{72E3A75A-57A4-4613-AE11-A28287ED25B6}" srcOrd="3" destOrd="0" presId="urn:microsoft.com/office/officeart/2005/8/layout/hList1"/>
    <dgm:cxn modelId="{499EBDBD-65F8-4679-BB79-2AC9A7C01B46}" type="presParOf" srcId="{8E8A90B0-AF99-4328-B545-9B7A6C7C1C62}" destId="{02BECD6F-FAC6-4D32-8778-783B2CF8C452}" srcOrd="4" destOrd="0" presId="urn:microsoft.com/office/officeart/2005/8/layout/hList1"/>
    <dgm:cxn modelId="{4A9D9906-4EE8-4EC0-8246-839CC295246C}" type="presParOf" srcId="{02BECD6F-FAC6-4D32-8778-783B2CF8C452}" destId="{1AC288F1-6EDA-4F91-9EB8-EF2205474C9F}" srcOrd="0" destOrd="0" presId="urn:microsoft.com/office/officeart/2005/8/layout/hList1"/>
    <dgm:cxn modelId="{2C45906F-E17F-4964-B49F-025C588FE564}" type="presParOf" srcId="{02BECD6F-FAC6-4D32-8778-783B2CF8C452}" destId="{376E2AC7-F9F0-458F-9642-7D943B32B0AD}" srcOrd="1" destOrd="0" presId="urn:microsoft.com/office/officeart/2005/8/layout/hList1"/>
    <dgm:cxn modelId="{DC055102-DF37-43F9-9F39-5DA7A8A231A3}" type="presParOf" srcId="{8E8A90B0-AF99-4328-B545-9B7A6C7C1C62}" destId="{BC6654D9-6A1A-4B55-BFE0-ED7846507015}" srcOrd="5" destOrd="0" presId="urn:microsoft.com/office/officeart/2005/8/layout/hList1"/>
    <dgm:cxn modelId="{C2B5C451-75E8-45DC-BC30-35B341C6CB5C}" type="presParOf" srcId="{8E8A90B0-AF99-4328-B545-9B7A6C7C1C62}" destId="{3399D1A5-5E54-46DF-A21E-49CB6A237E5B}" srcOrd="6" destOrd="0" presId="urn:microsoft.com/office/officeart/2005/8/layout/hList1"/>
    <dgm:cxn modelId="{A2CDB8E0-BC52-44EC-86E0-B383A5F1B9FC}" type="presParOf" srcId="{3399D1A5-5E54-46DF-A21E-49CB6A237E5B}" destId="{D0AC972B-BCEB-4CED-9B9F-AA98C88ADAEA}" srcOrd="0" destOrd="0" presId="urn:microsoft.com/office/officeart/2005/8/layout/hList1"/>
    <dgm:cxn modelId="{834DE361-2B7C-4774-AAD6-D80F6AE9AEDB}" type="presParOf" srcId="{3399D1A5-5E54-46DF-A21E-49CB6A237E5B}" destId="{E1B06FBC-8827-4413-8E0C-1826157CE81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6CFD78-79EB-49E1-A049-71FF0E6A12AB}">
      <dsp:nvSpPr>
        <dsp:cNvPr id="0" name=""/>
        <dsp:cNvSpPr/>
      </dsp:nvSpPr>
      <dsp:spPr>
        <a:xfrm>
          <a:off x="3140" y="314375"/>
          <a:ext cx="1888381" cy="7488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05664" rIns="184912" bIns="105664" numCol="1" spcCol="1270" anchor="ctr" anchorCtr="0">
          <a:noAutofit/>
        </a:bodyPr>
        <a:lstStyle/>
        <a:p>
          <a:pPr lvl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600" b="1" kern="1200" dirty="0" smtClean="0"/>
            <a:t>학술인재</a:t>
          </a:r>
          <a:endParaRPr lang="ko-KR" altLang="en-US" sz="2600" b="1" kern="1200" dirty="0"/>
        </a:p>
      </dsp:txBody>
      <dsp:txXfrm>
        <a:off x="3140" y="314375"/>
        <a:ext cx="1888381" cy="748800"/>
      </dsp:txXfrm>
    </dsp:sp>
    <dsp:sp modelId="{84C9279A-54CB-4AA1-8F09-00F31FF67503}">
      <dsp:nvSpPr>
        <dsp:cNvPr id="0" name=""/>
        <dsp:cNvSpPr/>
      </dsp:nvSpPr>
      <dsp:spPr>
        <a:xfrm>
          <a:off x="3140" y="1063175"/>
          <a:ext cx="1888381" cy="292393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000" kern="1200" dirty="0" smtClean="0"/>
            <a:t>성적</a:t>
          </a:r>
          <a:endParaRPr lang="ko-KR" altLang="en-US" sz="2000" kern="1200" dirty="0"/>
        </a:p>
        <a:p>
          <a:pPr marL="171450" lvl="1" indent="-171450" algn="l" defTabSz="8001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800" kern="1200" dirty="0" smtClean="0"/>
            <a:t>진로적성검사</a:t>
          </a:r>
          <a:endParaRPr lang="ko-KR" altLang="en-US" sz="1800" kern="1200" dirty="0"/>
        </a:p>
        <a:p>
          <a:pPr marL="228600" lvl="1" indent="-228600" algn="l" defTabSz="8890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000" kern="1200" dirty="0" smtClean="0"/>
            <a:t>취업상담</a:t>
          </a:r>
          <a:endParaRPr lang="ko-KR" altLang="en-US" sz="2000" kern="1200" dirty="0"/>
        </a:p>
        <a:p>
          <a:pPr marL="228600" lvl="1" indent="-228600" algn="l" defTabSz="8890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000" kern="1200" dirty="0" smtClean="0"/>
            <a:t>공모전활동</a:t>
          </a:r>
          <a:endParaRPr lang="ko-KR" altLang="en-US" sz="2000" kern="1200" dirty="0"/>
        </a:p>
      </dsp:txBody>
      <dsp:txXfrm>
        <a:off x="3140" y="1063175"/>
        <a:ext cx="1888381" cy="2923939"/>
      </dsp:txXfrm>
    </dsp:sp>
    <dsp:sp modelId="{47509479-6B10-458B-9DB7-CF86FC442BE7}">
      <dsp:nvSpPr>
        <dsp:cNvPr id="0" name=""/>
        <dsp:cNvSpPr/>
      </dsp:nvSpPr>
      <dsp:spPr>
        <a:xfrm>
          <a:off x="2155895" y="314375"/>
          <a:ext cx="1888381" cy="7488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05664" rIns="184912" bIns="105664" numCol="1" spcCol="1270" anchor="ctr" anchorCtr="0">
          <a:noAutofit/>
        </a:bodyPr>
        <a:lstStyle/>
        <a:p>
          <a:pPr lvl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600" b="1" kern="1200" dirty="0" smtClean="0"/>
            <a:t>인성인재</a:t>
          </a:r>
          <a:endParaRPr lang="ko-KR" altLang="en-US" sz="2600" b="1" kern="1200" dirty="0"/>
        </a:p>
      </dsp:txBody>
      <dsp:txXfrm>
        <a:off x="2155895" y="314375"/>
        <a:ext cx="1888381" cy="748800"/>
      </dsp:txXfrm>
    </dsp:sp>
    <dsp:sp modelId="{741BC76D-1EE1-45B6-BE1A-BE8865D1E185}">
      <dsp:nvSpPr>
        <dsp:cNvPr id="0" name=""/>
        <dsp:cNvSpPr/>
      </dsp:nvSpPr>
      <dsp:spPr>
        <a:xfrm>
          <a:off x="2155895" y="1063175"/>
          <a:ext cx="1888381" cy="292393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000" kern="1200" dirty="0" smtClean="0"/>
            <a:t>동아리활동</a:t>
          </a:r>
          <a:r>
            <a:rPr lang="en-US" altLang="ko-KR" sz="2000" kern="1200" dirty="0" smtClean="0"/>
            <a:t>/</a:t>
          </a:r>
          <a:r>
            <a:rPr lang="ko-KR" altLang="en-US" sz="2000" kern="1200" dirty="0" smtClean="0"/>
            <a:t>자치활동</a:t>
          </a:r>
          <a:endParaRPr lang="ko-KR" altLang="en-US" sz="2000" kern="1200" dirty="0"/>
        </a:p>
        <a:p>
          <a:pPr marL="171450" lvl="1" indent="-171450" algn="l" defTabSz="8001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800" kern="1200" dirty="0" smtClean="0"/>
            <a:t>사회봉사활동</a:t>
          </a:r>
          <a:endParaRPr lang="ko-KR" altLang="en-US" sz="1800" kern="1200" dirty="0"/>
        </a:p>
        <a:p>
          <a:pPr marL="228600" lvl="1" indent="-228600" algn="l" defTabSz="8890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000" kern="1200" dirty="0" smtClean="0"/>
            <a:t>교내봉사</a:t>
          </a:r>
          <a:endParaRPr lang="ko-KR" altLang="en-US" sz="2000" kern="1200" dirty="0"/>
        </a:p>
      </dsp:txBody>
      <dsp:txXfrm>
        <a:off x="2155895" y="1063175"/>
        <a:ext cx="1888381" cy="2923939"/>
      </dsp:txXfrm>
    </dsp:sp>
    <dsp:sp modelId="{1AC288F1-6EDA-4F91-9EB8-EF2205474C9F}">
      <dsp:nvSpPr>
        <dsp:cNvPr id="0" name=""/>
        <dsp:cNvSpPr/>
      </dsp:nvSpPr>
      <dsp:spPr>
        <a:xfrm>
          <a:off x="4308650" y="314375"/>
          <a:ext cx="1888381" cy="7488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05664" rIns="184912" bIns="105664" numCol="1" spcCol="1270" anchor="ctr" anchorCtr="0">
          <a:noAutofit/>
        </a:bodyPr>
        <a:lstStyle/>
        <a:p>
          <a:pPr lvl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600" b="1" kern="1200" dirty="0" smtClean="0"/>
            <a:t>실무인재</a:t>
          </a:r>
          <a:r>
            <a:rPr lang="ko-KR" altLang="en-US" sz="2600" kern="1200" dirty="0" smtClean="0"/>
            <a:t>   </a:t>
          </a:r>
          <a:endParaRPr lang="ko-KR" altLang="en-US" sz="2600" kern="1200" dirty="0"/>
        </a:p>
      </dsp:txBody>
      <dsp:txXfrm>
        <a:off x="4308650" y="314375"/>
        <a:ext cx="1888381" cy="748800"/>
      </dsp:txXfrm>
    </dsp:sp>
    <dsp:sp modelId="{376E2AC7-F9F0-458F-9642-7D943B32B0AD}">
      <dsp:nvSpPr>
        <dsp:cNvPr id="0" name=""/>
        <dsp:cNvSpPr/>
      </dsp:nvSpPr>
      <dsp:spPr>
        <a:xfrm>
          <a:off x="4308650" y="1063175"/>
          <a:ext cx="1888381" cy="292393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000" kern="1200" dirty="0" smtClean="0"/>
            <a:t>해외체험</a:t>
          </a:r>
          <a:endParaRPr lang="ko-KR" altLang="en-US" sz="2000" kern="1200" dirty="0"/>
        </a:p>
        <a:p>
          <a:pPr marL="228600" lvl="1" indent="-228600" algn="l" defTabSz="8890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000" kern="1200" dirty="0" smtClean="0"/>
            <a:t>외국어</a:t>
          </a:r>
          <a:endParaRPr lang="ko-KR" altLang="en-US" sz="2000" kern="1200" dirty="0"/>
        </a:p>
        <a:p>
          <a:pPr marL="228600" lvl="1" indent="-228600" algn="l" defTabSz="8890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2000" kern="1200" dirty="0" smtClean="0"/>
            <a:t>취업프로그램 활동</a:t>
          </a:r>
          <a:endParaRPr lang="ko-KR" altLang="en-US" sz="2000" kern="1200" dirty="0"/>
        </a:p>
      </dsp:txBody>
      <dsp:txXfrm>
        <a:off x="4308650" y="1063175"/>
        <a:ext cx="1888381" cy="2923939"/>
      </dsp:txXfrm>
    </dsp:sp>
    <dsp:sp modelId="{D0AC972B-BCEB-4CED-9B9F-AA98C88ADAEA}">
      <dsp:nvSpPr>
        <dsp:cNvPr id="0" name=""/>
        <dsp:cNvSpPr/>
      </dsp:nvSpPr>
      <dsp:spPr>
        <a:xfrm>
          <a:off x="6461405" y="314375"/>
          <a:ext cx="1888381" cy="7488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05664" rIns="184912" bIns="105664" numCol="1" spcCol="1270" anchor="ctr" anchorCtr="0">
          <a:noAutofit/>
        </a:bodyPr>
        <a:lstStyle/>
        <a:p>
          <a:pPr lvl="0" algn="ctr" defTabSz="11557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2600" b="1" kern="1200" dirty="0" smtClean="0"/>
            <a:t>미래인재</a:t>
          </a:r>
          <a:endParaRPr lang="ko-KR" altLang="en-US" sz="2600" b="1" kern="1200" dirty="0"/>
        </a:p>
      </dsp:txBody>
      <dsp:txXfrm>
        <a:off x="6461405" y="314375"/>
        <a:ext cx="1888381" cy="748800"/>
      </dsp:txXfrm>
    </dsp:sp>
    <dsp:sp modelId="{E1B06FBC-8827-4413-8E0C-1826157CE812}">
      <dsp:nvSpPr>
        <dsp:cNvPr id="0" name=""/>
        <dsp:cNvSpPr/>
      </dsp:nvSpPr>
      <dsp:spPr>
        <a:xfrm>
          <a:off x="6461405" y="1063175"/>
          <a:ext cx="1888381" cy="292393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800" kern="1200" dirty="0" smtClean="0"/>
            <a:t>전공</a:t>
          </a:r>
          <a:r>
            <a:rPr lang="en-US" altLang="ko-KR" sz="1800" kern="1200" dirty="0" smtClean="0"/>
            <a:t>/</a:t>
          </a:r>
          <a:r>
            <a:rPr lang="ko-KR" altLang="en-US" sz="1800" kern="1200" dirty="0" smtClean="0"/>
            <a:t>창의성적</a:t>
          </a:r>
          <a:endParaRPr lang="ko-KR" altLang="en-US" sz="1800" kern="1200" dirty="0"/>
        </a:p>
        <a:p>
          <a:pPr marL="171450" lvl="1" indent="-171450" algn="l" defTabSz="8001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800" kern="1200" dirty="0" smtClean="0"/>
            <a:t>교양</a:t>
          </a:r>
          <a:r>
            <a:rPr lang="en-US" altLang="ko-KR" sz="1800" kern="1200" dirty="0" smtClean="0"/>
            <a:t>/</a:t>
          </a:r>
          <a:r>
            <a:rPr lang="ko-KR" altLang="en-US" sz="1800" kern="1200" dirty="0" smtClean="0"/>
            <a:t>창의성적</a:t>
          </a:r>
          <a:endParaRPr lang="ko-KR" altLang="en-US" sz="1800" kern="1200" dirty="0"/>
        </a:p>
        <a:p>
          <a:pPr marL="171450" lvl="1" indent="-171450" algn="l" defTabSz="8001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800" kern="1200" dirty="0" smtClean="0"/>
            <a:t>비정규 창의창의융합프로그램</a:t>
          </a:r>
          <a:endParaRPr lang="ko-KR" altLang="en-US" sz="1800" kern="1200" dirty="0"/>
        </a:p>
        <a:p>
          <a:pPr marL="171450" lvl="1" indent="-171450" algn="l" defTabSz="80010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ko-KR" altLang="en-US" sz="1800" kern="1200" dirty="0" smtClean="0"/>
            <a:t>융합동아리활동</a:t>
          </a:r>
          <a:endParaRPr lang="ko-KR" altLang="en-US" sz="1800" kern="1200" dirty="0"/>
        </a:p>
      </dsp:txBody>
      <dsp:txXfrm>
        <a:off x="6461405" y="1063175"/>
        <a:ext cx="1888381" cy="29239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88F9C5-AD39-4166-A172-A2AC1C88C4B4}" type="datetimeFigureOut">
              <a:rPr lang="ko-KR" altLang="en-US" smtClean="0"/>
              <a:t>2022-03-02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D44AEB-D589-4C04-A589-1D36D3AC14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684463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1413"/>
            <a:ext cx="41148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99CE0-21BE-44F2-93D3-A6F0BDD94732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87240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99CE0-21BE-44F2-93D3-A6F0BDD94732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47517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오늘 강의의 주제는 졸업학년 대상 </a:t>
            </a:r>
            <a:r>
              <a:rPr lang="ko-KR" altLang="en-US" dirty="0" err="1" smtClean="0"/>
              <a:t>핵심간호술</a:t>
            </a:r>
            <a:r>
              <a:rPr lang="ko-KR" altLang="en-US" dirty="0" smtClean="0"/>
              <a:t> 프로그램 운영방안입니다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목차는 프로그램 개요부터 사례중심 </a:t>
            </a:r>
            <a:r>
              <a:rPr lang="ko-KR" altLang="en-US" dirty="0" err="1" smtClean="0"/>
              <a:t>핵심간호술</a:t>
            </a:r>
            <a:r>
              <a:rPr lang="ko-KR" altLang="en-US" dirty="0" smtClean="0"/>
              <a:t> 순입니다</a:t>
            </a:r>
            <a:r>
              <a:rPr lang="en-US" altLang="ko-KR" dirty="0" smtClean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99CE0-21BE-44F2-93D3-A6F0BDD94732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43950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99CE0-21BE-44F2-93D3-A6F0BDD94732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22119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99CE0-21BE-44F2-93D3-A6F0BDD94732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22119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altLang="ko-KR" smtClean="0"/>
          </a:p>
        </p:txBody>
      </p:sp>
      <p:sp>
        <p:nvSpPr>
          <p:cNvPr id="48132" name="Rectangle 4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D120278-C955-47BB-8300-3FCA62474259}" type="slidenum">
              <a:rPr lang="en-US" altLang="ko-K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altLang="ko-KR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오늘 강의의 주제는 졸업학년 대상 </a:t>
            </a:r>
            <a:r>
              <a:rPr lang="ko-KR" altLang="en-US" dirty="0" err="1" smtClean="0"/>
              <a:t>핵심간호술</a:t>
            </a:r>
            <a:r>
              <a:rPr lang="ko-KR" altLang="en-US" dirty="0" smtClean="0"/>
              <a:t> 프로그램 운영방안입니다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목차는 프로그램 개요부터 사례중심 </a:t>
            </a:r>
            <a:r>
              <a:rPr lang="ko-KR" altLang="en-US" dirty="0" err="1" smtClean="0"/>
              <a:t>핵심간호술</a:t>
            </a:r>
            <a:r>
              <a:rPr lang="ko-KR" altLang="en-US" dirty="0" smtClean="0"/>
              <a:t> 순입니다</a:t>
            </a:r>
            <a:r>
              <a:rPr lang="en-US" altLang="ko-KR" dirty="0" smtClean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99CE0-21BE-44F2-93D3-A6F0BDD94732}" type="slidenum">
              <a:rPr lang="ko-KR" altLang="en-US" smtClean="0"/>
              <a:t>19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43950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/>
              <a:t>오늘 강의의 주제는 졸업학년 대상 </a:t>
            </a:r>
            <a:r>
              <a:rPr lang="ko-KR" altLang="en-US" dirty="0" err="1" smtClean="0"/>
              <a:t>핵심간호술</a:t>
            </a:r>
            <a:r>
              <a:rPr lang="ko-KR" altLang="en-US" dirty="0" smtClean="0"/>
              <a:t> 프로그램 운영방안입니다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목차는 프로그램 개요부터 사례중심 </a:t>
            </a:r>
            <a:r>
              <a:rPr lang="ko-KR" altLang="en-US" dirty="0" err="1" smtClean="0"/>
              <a:t>핵심간호술</a:t>
            </a:r>
            <a:r>
              <a:rPr lang="ko-KR" altLang="en-US" dirty="0" smtClean="0"/>
              <a:t> 순입니다</a:t>
            </a:r>
            <a:r>
              <a:rPr lang="en-US" altLang="ko-KR" dirty="0" smtClean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99CE0-21BE-44F2-93D3-A6F0BDD94732}" type="slidenum">
              <a:rPr lang="ko-KR" altLang="en-US" smtClean="0"/>
              <a:t>23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43950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오늘 강의의 주제는 졸업학년 대상 </a:t>
            </a:r>
            <a:r>
              <a:rPr lang="ko-KR" altLang="en-US" dirty="0" err="1"/>
              <a:t>핵심간호술</a:t>
            </a:r>
            <a:r>
              <a:rPr lang="ko-KR" altLang="en-US" dirty="0"/>
              <a:t> 프로그램 운영방안입니다</a:t>
            </a:r>
            <a:r>
              <a:rPr lang="en-US" altLang="ko-KR" dirty="0"/>
              <a:t>. </a:t>
            </a:r>
            <a:r>
              <a:rPr lang="ko-KR" altLang="en-US" dirty="0"/>
              <a:t>목차는 프로그램 개요부터 사례중심 </a:t>
            </a:r>
            <a:r>
              <a:rPr lang="ko-KR" altLang="en-US" dirty="0" err="1"/>
              <a:t>핵심간호술</a:t>
            </a:r>
            <a:r>
              <a:rPr lang="ko-KR" altLang="en-US" dirty="0"/>
              <a:t> 순입니다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99CE0-21BE-44F2-93D3-A6F0BDD94732}" type="slidenum">
              <a:rPr lang="ko-KR" altLang="en-US" smtClean="0"/>
              <a:t>37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43950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오늘 강의의 주제는 졸업학년 대상 </a:t>
            </a:r>
            <a:r>
              <a:rPr lang="ko-KR" altLang="en-US" dirty="0" err="1"/>
              <a:t>핵심간호술</a:t>
            </a:r>
            <a:r>
              <a:rPr lang="ko-KR" altLang="en-US" dirty="0"/>
              <a:t> 프로그램 운영방안입니다</a:t>
            </a:r>
            <a:r>
              <a:rPr lang="en-US" altLang="ko-KR" dirty="0"/>
              <a:t>. </a:t>
            </a:r>
            <a:r>
              <a:rPr lang="ko-KR" altLang="en-US" dirty="0"/>
              <a:t>목차는 프로그램 개요부터 사례중심 </a:t>
            </a:r>
            <a:r>
              <a:rPr lang="ko-KR" altLang="en-US" dirty="0" err="1"/>
              <a:t>핵심간호술</a:t>
            </a:r>
            <a:r>
              <a:rPr lang="ko-KR" altLang="en-US" dirty="0"/>
              <a:t> 순입니다</a:t>
            </a:r>
            <a:r>
              <a:rPr lang="en-US" altLang="ko-KR" dirty="0"/>
              <a:t>.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3399CE0-21BE-44F2-93D3-A6F0BDD94732}" type="slidenum">
              <a:rPr lang="ko-KR" altLang="en-US" smtClean="0"/>
              <a:t>40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43950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95D4E-4C93-402B-BB73-446438354EA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2022-03-02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D334D-CBEF-43CC-B974-E1DD4C8D737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33986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95D4E-4C93-402B-BB73-446438354EA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2022-03-02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D334D-CBEF-43CC-B974-E1DD4C8D737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5474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95D4E-4C93-402B-BB73-446438354EA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2022-03-02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D334D-CBEF-43CC-B974-E1DD4C8D737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429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95D4E-4C93-402B-BB73-446438354EA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2022-03-02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D334D-CBEF-43CC-B974-E1DD4C8D737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5183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95D4E-4C93-402B-BB73-446438354EA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2022-03-02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D334D-CBEF-43CC-B974-E1DD4C8D737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3334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95D4E-4C93-402B-BB73-446438354EA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2022-03-02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D334D-CBEF-43CC-B974-E1DD4C8D737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166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95D4E-4C93-402B-BB73-446438354EA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2022-03-02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D334D-CBEF-43CC-B974-E1DD4C8D737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24629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95D4E-4C93-402B-BB73-446438354EA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2022-03-02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D334D-CBEF-43CC-B974-E1DD4C8D737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999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95D4E-4C93-402B-BB73-446438354EA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2022-03-02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D334D-CBEF-43CC-B974-E1DD4C8D737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1384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95D4E-4C93-402B-BB73-446438354EA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2022-03-02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D334D-CBEF-43CC-B974-E1DD4C8D737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986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95D4E-4C93-402B-BB73-446438354EA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2022-03-02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7D334D-CBEF-43CC-B974-E1DD4C8D737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24748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세로 구역 3개(캡션 포함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24"/>
          <p:cNvSpPr/>
          <p:nvPr userDrawn="1"/>
        </p:nvSpPr>
        <p:spPr>
          <a:xfrm rot="21441146" flipH="1">
            <a:off x="-80963" y="212725"/>
            <a:ext cx="9261476" cy="1903413"/>
          </a:xfrm>
          <a:custGeom>
            <a:avLst/>
            <a:gdLst>
              <a:gd name="connsiteX0" fmla="*/ 0 w 9537440"/>
              <a:gd name="connsiteY0" fmla="*/ 0 h 2211355"/>
              <a:gd name="connsiteX1" fmla="*/ 1390261 w 9537440"/>
              <a:gd name="connsiteY1" fmla="*/ 1371600 h 2211355"/>
              <a:gd name="connsiteX2" fmla="*/ 5206482 w 9537440"/>
              <a:gd name="connsiteY2" fmla="*/ 2192694 h 2211355"/>
              <a:gd name="connsiteX3" fmla="*/ 8892073 w 9537440"/>
              <a:gd name="connsiteY3" fmla="*/ 1483568 h 2211355"/>
              <a:gd name="connsiteX4" fmla="*/ 9078686 w 9537440"/>
              <a:gd name="connsiteY4" fmla="*/ 625151 h 2211355"/>
              <a:gd name="connsiteX0" fmla="*/ 0 w 8892073"/>
              <a:gd name="connsiteY0" fmla="*/ 0 h 2211355"/>
              <a:gd name="connsiteX1" fmla="*/ 1390261 w 8892073"/>
              <a:gd name="connsiteY1" fmla="*/ 1371600 h 2211355"/>
              <a:gd name="connsiteX2" fmla="*/ 5206482 w 8892073"/>
              <a:gd name="connsiteY2" fmla="*/ 2192694 h 2211355"/>
              <a:gd name="connsiteX3" fmla="*/ 8892073 w 8892073"/>
              <a:gd name="connsiteY3" fmla="*/ 1483568 h 2211355"/>
              <a:gd name="connsiteX0" fmla="*/ 0 w 9120673"/>
              <a:gd name="connsiteY0" fmla="*/ 0 h 2250233"/>
              <a:gd name="connsiteX1" fmla="*/ 1390261 w 9120673"/>
              <a:gd name="connsiteY1" fmla="*/ 1371600 h 2250233"/>
              <a:gd name="connsiteX2" fmla="*/ 5206482 w 9120673"/>
              <a:gd name="connsiteY2" fmla="*/ 2192694 h 2250233"/>
              <a:gd name="connsiteX3" fmla="*/ 9120673 w 9120673"/>
              <a:gd name="connsiteY3" fmla="*/ 1026368 h 2250233"/>
              <a:gd name="connsiteX0" fmla="*/ 0 w 9120673"/>
              <a:gd name="connsiteY0" fmla="*/ 0 h 2250233"/>
              <a:gd name="connsiteX1" fmla="*/ 1390261 w 9120673"/>
              <a:gd name="connsiteY1" fmla="*/ 1371600 h 2250233"/>
              <a:gd name="connsiteX2" fmla="*/ 5206482 w 9120673"/>
              <a:gd name="connsiteY2" fmla="*/ 2192694 h 2250233"/>
              <a:gd name="connsiteX3" fmla="*/ 9120673 w 9120673"/>
              <a:gd name="connsiteY3" fmla="*/ 1026368 h 2250233"/>
              <a:gd name="connsiteX0" fmla="*/ 0 w 9120673"/>
              <a:gd name="connsiteY0" fmla="*/ 497632 h 1223865"/>
              <a:gd name="connsiteX1" fmla="*/ 1390261 w 9120673"/>
              <a:gd name="connsiteY1" fmla="*/ 345232 h 1223865"/>
              <a:gd name="connsiteX2" fmla="*/ 5206482 w 9120673"/>
              <a:gd name="connsiteY2" fmla="*/ 1166326 h 1223865"/>
              <a:gd name="connsiteX3" fmla="*/ 9120673 w 9120673"/>
              <a:gd name="connsiteY3" fmla="*/ 0 h 1223865"/>
              <a:gd name="connsiteX0" fmla="*/ 0 w 9120673"/>
              <a:gd name="connsiteY0" fmla="*/ 497632 h 1249265"/>
              <a:gd name="connsiteX1" fmla="*/ 5206482 w 9120673"/>
              <a:gd name="connsiteY1" fmla="*/ 1166326 h 1249265"/>
              <a:gd name="connsiteX2" fmla="*/ 9120673 w 9120673"/>
              <a:gd name="connsiteY2" fmla="*/ 0 h 1249265"/>
              <a:gd name="connsiteX0" fmla="*/ 0 w 9120673"/>
              <a:gd name="connsiteY0" fmla="*/ 497632 h 1249265"/>
              <a:gd name="connsiteX1" fmla="*/ 5206482 w 9120673"/>
              <a:gd name="connsiteY1" fmla="*/ 1166326 h 1249265"/>
              <a:gd name="connsiteX2" fmla="*/ 9120673 w 9120673"/>
              <a:gd name="connsiteY2" fmla="*/ 0 h 1249265"/>
              <a:gd name="connsiteX0" fmla="*/ 0 w 9120673"/>
              <a:gd name="connsiteY0" fmla="*/ 497632 h 1401665"/>
              <a:gd name="connsiteX1" fmla="*/ 5663682 w 9120673"/>
              <a:gd name="connsiteY1" fmla="*/ 1318726 h 1401665"/>
              <a:gd name="connsiteX2" fmla="*/ 9120673 w 9120673"/>
              <a:gd name="connsiteY2" fmla="*/ 0 h 1401665"/>
              <a:gd name="connsiteX0" fmla="*/ 0 w 9120673"/>
              <a:gd name="connsiteY0" fmla="*/ 497632 h 1401665"/>
              <a:gd name="connsiteX1" fmla="*/ 5663682 w 9120673"/>
              <a:gd name="connsiteY1" fmla="*/ 1318726 h 1401665"/>
              <a:gd name="connsiteX2" fmla="*/ 9120673 w 9120673"/>
              <a:gd name="connsiteY2" fmla="*/ 0 h 1401665"/>
              <a:gd name="connsiteX0" fmla="*/ 0 w 9120673"/>
              <a:gd name="connsiteY0" fmla="*/ 497632 h 1020665"/>
              <a:gd name="connsiteX1" fmla="*/ 4901682 w 9120673"/>
              <a:gd name="connsiteY1" fmla="*/ 937726 h 1020665"/>
              <a:gd name="connsiteX2" fmla="*/ 9120673 w 9120673"/>
              <a:gd name="connsiteY2" fmla="*/ 0 h 1020665"/>
              <a:gd name="connsiteX0" fmla="*/ 0 w 9273073"/>
              <a:gd name="connsiteY0" fmla="*/ 0 h 1437433"/>
              <a:gd name="connsiteX1" fmla="*/ 5054082 w 9273073"/>
              <a:gd name="connsiteY1" fmla="*/ 1354494 h 1437433"/>
              <a:gd name="connsiteX2" fmla="*/ 9273073 w 9273073"/>
              <a:gd name="connsiteY2" fmla="*/ 416768 h 1437433"/>
              <a:gd name="connsiteX0" fmla="*/ 0 w 9120673"/>
              <a:gd name="connsiteY0" fmla="*/ 0 h 1437433"/>
              <a:gd name="connsiteX1" fmla="*/ 5054082 w 9120673"/>
              <a:gd name="connsiteY1" fmla="*/ 1354494 h 1437433"/>
              <a:gd name="connsiteX2" fmla="*/ 9120673 w 9120673"/>
              <a:gd name="connsiteY2" fmla="*/ 950168 h 1437433"/>
              <a:gd name="connsiteX0" fmla="*/ 0 w 9120673"/>
              <a:gd name="connsiteY0" fmla="*/ 0 h 1437433"/>
              <a:gd name="connsiteX1" fmla="*/ 5054082 w 9120673"/>
              <a:gd name="connsiteY1" fmla="*/ 1354494 h 1437433"/>
              <a:gd name="connsiteX2" fmla="*/ 9120673 w 9120673"/>
              <a:gd name="connsiteY2" fmla="*/ 950168 h 1437433"/>
              <a:gd name="connsiteX0" fmla="*/ 0 w 9120673"/>
              <a:gd name="connsiteY0" fmla="*/ 0 h 1437433"/>
              <a:gd name="connsiteX1" fmla="*/ 5054082 w 9120673"/>
              <a:gd name="connsiteY1" fmla="*/ 1354494 h 1437433"/>
              <a:gd name="connsiteX2" fmla="*/ 9120673 w 9120673"/>
              <a:gd name="connsiteY2" fmla="*/ 950168 h 1437433"/>
              <a:gd name="connsiteX0" fmla="*/ 0 w 9120673"/>
              <a:gd name="connsiteY0" fmla="*/ 0 h 1285033"/>
              <a:gd name="connsiteX1" fmla="*/ 3377682 w 9120673"/>
              <a:gd name="connsiteY1" fmla="*/ 1202094 h 1285033"/>
              <a:gd name="connsiteX2" fmla="*/ 9120673 w 9120673"/>
              <a:gd name="connsiteY2" fmla="*/ 950168 h 1285033"/>
              <a:gd name="connsiteX0" fmla="*/ 0 w 9120673"/>
              <a:gd name="connsiteY0" fmla="*/ 0 h 1366050"/>
              <a:gd name="connsiteX1" fmla="*/ 3377682 w 9120673"/>
              <a:gd name="connsiteY1" fmla="*/ 1202094 h 1366050"/>
              <a:gd name="connsiteX2" fmla="*/ 9120673 w 9120673"/>
              <a:gd name="connsiteY2" fmla="*/ 950168 h 1366050"/>
              <a:gd name="connsiteX0" fmla="*/ 0 w 9120673"/>
              <a:gd name="connsiteY0" fmla="*/ 0 h 1366050"/>
              <a:gd name="connsiteX1" fmla="*/ 3377682 w 9120673"/>
              <a:gd name="connsiteY1" fmla="*/ 1202094 h 1366050"/>
              <a:gd name="connsiteX2" fmla="*/ 9120673 w 9120673"/>
              <a:gd name="connsiteY2" fmla="*/ 950168 h 1366050"/>
              <a:gd name="connsiteX0" fmla="*/ 0 w 9120673"/>
              <a:gd name="connsiteY0" fmla="*/ 0 h 1261189"/>
              <a:gd name="connsiteX1" fmla="*/ 3492510 w 9120673"/>
              <a:gd name="connsiteY1" fmla="*/ 1049185 h 1261189"/>
              <a:gd name="connsiteX2" fmla="*/ 9120673 w 9120673"/>
              <a:gd name="connsiteY2" fmla="*/ 950168 h 12611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120673" h="1261189">
                <a:moveTo>
                  <a:pt x="0" y="0"/>
                </a:moveTo>
                <a:cubicBezTo>
                  <a:pt x="932284" y="514091"/>
                  <a:pt x="2256684" y="885229"/>
                  <a:pt x="3492510" y="1049185"/>
                </a:cubicBezTo>
                <a:cubicBezTo>
                  <a:pt x="4728336" y="1213141"/>
                  <a:pt x="8371115" y="1261189"/>
                  <a:pt x="9120673" y="950168"/>
                </a:cubicBezTo>
              </a:path>
            </a:pathLst>
          </a:custGeom>
          <a:ln w="19050">
            <a:solidFill>
              <a:srgbClr val="FFFFFF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sp>
        <p:nvSpPr>
          <p:cNvPr id="9" name="Freeform 17"/>
          <p:cNvSpPr/>
          <p:nvPr userDrawn="1"/>
        </p:nvSpPr>
        <p:spPr>
          <a:xfrm rot="408054">
            <a:off x="-146050" y="1617663"/>
            <a:ext cx="9410700" cy="1897062"/>
          </a:xfrm>
          <a:custGeom>
            <a:avLst/>
            <a:gdLst>
              <a:gd name="connsiteX0" fmla="*/ 0 w 9537440"/>
              <a:gd name="connsiteY0" fmla="*/ 0 h 2211355"/>
              <a:gd name="connsiteX1" fmla="*/ 1390261 w 9537440"/>
              <a:gd name="connsiteY1" fmla="*/ 1371600 h 2211355"/>
              <a:gd name="connsiteX2" fmla="*/ 5206482 w 9537440"/>
              <a:gd name="connsiteY2" fmla="*/ 2192694 h 2211355"/>
              <a:gd name="connsiteX3" fmla="*/ 8892073 w 9537440"/>
              <a:gd name="connsiteY3" fmla="*/ 1483568 h 2211355"/>
              <a:gd name="connsiteX4" fmla="*/ 9078686 w 9537440"/>
              <a:gd name="connsiteY4" fmla="*/ 625151 h 2211355"/>
              <a:gd name="connsiteX0" fmla="*/ 0 w 8892073"/>
              <a:gd name="connsiteY0" fmla="*/ 0 h 2211355"/>
              <a:gd name="connsiteX1" fmla="*/ 1390261 w 8892073"/>
              <a:gd name="connsiteY1" fmla="*/ 1371600 h 2211355"/>
              <a:gd name="connsiteX2" fmla="*/ 5206482 w 8892073"/>
              <a:gd name="connsiteY2" fmla="*/ 2192694 h 2211355"/>
              <a:gd name="connsiteX3" fmla="*/ 8892073 w 8892073"/>
              <a:gd name="connsiteY3" fmla="*/ 1483568 h 2211355"/>
              <a:gd name="connsiteX0" fmla="*/ 0 w 9120673"/>
              <a:gd name="connsiteY0" fmla="*/ 0 h 2250233"/>
              <a:gd name="connsiteX1" fmla="*/ 1390261 w 9120673"/>
              <a:gd name="connsiteY1" fmla="*/ 1371600 h 2250233"/>
              <a:gd name="connsiteX2" fmla="*/ 5206482 w 9120673"/>
              <a:gd name="connsiteY2" fmla="*/ 2192694 h 2250233"/>
              <a:gd name="connsiteX3" fmla="*/ 9120673 w 9120673"/>
              <a:gd name="connsiteY3" fmla="*/ 1026368 h 2250233"/>
              <a:gd name="connsiteX0" fmla="*/ 0 w 9120673"/>
              <a:gd name="connsiteY0" fmla="*/ 0 h 2250233"/>
              <a:gd name="connsiteX1" fmla="*/ 1390261 w 9120673"/>
              <a:gd name="connsiteY1" fmla="*/ 1371600 h 2250233"/>
              <a:gd name="connsiteX2" fmla="*/ 5206482 w 9120673"/>
              <a:gd name="connsiteY2" fmla="*/ 2192694 h 2250233"/>
              <a:gd name="connsiteX3" fmla="*/ 9120673 w 9120673"/>
              <a:gd name="connsiteY3" fmla="*/ 1026368 h 2250233"/>
              <a:gd name="connsiteX0" fmla="*/ 0 w 9120673"/>
              <a:gd name="connsiteY0" fmla="*/ 497632 h 1223865"/>
              <a:gd name="connsiteX1" fmla="*/ 1390261 w 9120673"/>
              <a:gd name="connsiteY1" fmla="*/ 345232 h 1223865"/>
              <a:gd name="connsiteX2" fmla="*/ 5206482 w 9120673"/>
              <a:gd name="connsiteY2" fmla="*/ 1166326 h 1223865"/>
              <a:gd name="connsiteX3" fmla="*/ 9120673 w 9120673"/>
              <a:gd name="connsiteY3" fmla="*/ 0 h 1223865"/>
              <a:gd name="connsiteX0" fmla="*/ 0 w 9120673"/>
              <a:gd name="connsiteY0" fmla="*/ 497632 h 1249265"/>
              <a:gd name="connsiteX1" fmla="*/ 5206482 w 9120673"/>
              <a:gd name="connsiteY1" fmla="*/ 1166326 h 1249265"/>
              <a:gd name="connsiteX2" fmla="*/ 9120673 w 9120673"/>
              <a:gd name="connsiteY2" fmla="*/ 0 h 1249265"/>
              <a:gd name="connsiteX0" fmla="*/ 0 w 9120673"/>
              <a:gd name="connsiteY0" fmla="*/ 497632 h 1249265"/>
              <a:gd name="connsiteX1" fmla="*/ 5206482 w 9120673"/>
              <a:gd name="connsiteY1" fmla="*/ 1166326 h 1249265"/>
              <a:gd name="connsiteX2" fmla="*/ 9120673 w 9120673"/>
              <a:gd name="connsiteY2" fmla="*/ 0 h 1249265"/>
              <a:gd name="connsiteX0" fmla="*/ 0 w 9120673"/>
              <a:gd name="connsiteY0" fmla="*/ 497632 h 1401665"/>
              <a:gd name="connsiteX1" fmla="*/ 5663682 w 9120673"/>
              <a:gd name="connsiteY1" fmla="*/ 1318726 h 1401665"/>
              <a:gd name="connsiteX2" fmla="*/ 9120673 w 9120673"/>
              <a:gd name="connsiteY2" fmla="*/ 0 h 1401665"/>
              <a:gd name="connsiteX0" fmla="*/ 0 w 9120673"/>
              <a:gd name="connsiteY0" fmla="*/ 497632 h 1401665"/>
              <a:gd name="connsiteX1" fmla="*/ 5663682 w 9120673"/>
              <a:gd name="connsiteY1" fmla="*/ 1318726 h 1401665"/>
              <a:gd name="connsiteX2" fmla="*/ 9120673 w 9120673"/>
              <a:gd name="connsiteY2" fmla="*/ 0 h 1401665"/>
              <a:gd name="connsiteX0" fmla="*/ 0 w 9120673"/>
              <a:gd name="connsiteY0" fmla="*/ 497632 h 1020665"/>
              <a:gd name="connsiteX1" fmla="*/ 4901682 w 9120673"/>
              <a:gd name="connsiteY1" fmla="*/ 937726 h 1020665"/>
              <a:gd name="connsiteX2" fmla="*/ 9120673 w 9120673"/>
              <a:gd name="connsiteY2" fmla="*/ 0 h 1020665"/>
              <a:gd name="connsiteX0" fmla="*/ 0 w 9175082"/>
              <a:gd name="connsiteY0" fmla="*/ 190425 h 1020665"/>
              <a:gd name="connsiteX1" fmla="*/ 4956091 w 9175082"/>
              <a:gd name="connsiteY1" fmla="*/ 937726 h 1020665"/>
              <a:gd name="connsiteX2" fmla="*/ 9175082 w 9175082"/>
              <a:gd name="connsiteY2" fmla="*/ 0 h 1020665"/>
              <a:gd name="connsiteX0" fmla="*/ 0 w 9373524"/>
              <a:gd name="connsiteY0" fmla="*/ 0 h 2102926"/>
              <a:gd name="connsiteX1" fmla="*/ 4956091 w 9373524"/>
              <a:gd name="connsiteY1" fmla="*/ 747301 h 2102926"/>
              <a:gd name="connsiteX2" fmla="*/ 9373524 w 9373524"/>
              <a:gd name="connsiteY2" fmla="*/ 1617734 h 2102926"/>
              <a:gd name="connsiteX0" fmla="*/ 0 w 9373524"/>
              <a:gd name="connsiteY0" fmla="*/ 0 h 2102926"/>
              <a:gd name="connsiteX1" fmla="*/ 3328338 w 9373524"/>
              <a:gd name="connsiteY1" fmla="*/ 850938 h 2102926"/>
              <a:gd name="connsiteX2" fmla="*/ 9373524 w 9373524"/>
              <a:gd name="connsiteY2" fmla="*/ 1617734 h 2102926"/>
              <a:gd name="connsiteX0" fmla="*/ 0 w 9373524"/>
              <a:gd name="connsiteY0" fmla="*/ 0 h 2102926"/>
              <a:gd name="connsiteX1" fmla="*/ 3328338 w 9373524"/>
              <a:gd name="connsiteY1" fmla="*/ 850938 h 2102926"/>
              <a:gd name="connsiteX2" fmla="*/ 9373524 w 9373524"/>
              <a:gd name="connsiteY2" fmla="*/ 1617734 h 2102926"/>
              <a:gd name="connsiteX0" fmla="*/ 0 w 9373524"/>
              <a:gd name="connsiteY0" fmla="*/ 0 h 2102926"/>
              <a:gd name="connsiteX1" fmla="*/ 3328338 w 9373524"/>
              <a:gd name="connsiteY1" fmla="*/ 850938 h 2102926"/>
              <a:gd name="connsiteX2" fmla="*/ 9373524 w 9373524"/>
              <a:gd name="connsiteY2" fmla="*/ 1617734 h 2102926"/>
              <a:gd name="connsiteX0" fmla="*/ 0 w 9373524"/>
              <a:gd name="connsiteY0" fmla="*/ 0 h 2102926"/>
              <a:gd name="connsiteX1" fmla="*/ 2853590 w 9373524"/>
              <a:gd name="connsiteY1" fmla="*/ 970549 h 2102926"/>
              <a:gd name="connsiteX2" fmla="*/ 9373524 w 9373524"/>
              <a:gd name="connsiteY2" fmla="*/ 1617734 h 2102926"/>
              <a:gd name="connsiteX0" fmla="*/ 0 w 9373524"/>
              <a:gd name="connsiteY0" fmla="*/ 0 h 1872631"/>
              <a:gd name="connsiteX1" fmla="*/ 2853590 w 9373524"/>
              <a:gd name="connsiteY1" fmla="*/ 970549 h 1872631"/>
              <a:gd name="connsiteX2" fmla="*/ 9373524 w 9373524"/>
              <a:gd name="connsiteY2" fmla="*/ 1617734 h 1872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373524" h="1872631">
                <a:moveTo>
                  <a:pt x="0" y="0"/>
                </a:moveTo>
                <a:cubicBezTo>
                  <a:pt x="932284" y="514091"/>
                  <a:pt x="1747331" y="677481"/>
                  <a:pt x="2853590" y="970549"/>
                </a:cubicBezTo>
                <a:cubicBezTo>
                  <a:pt x="3959849" y="1263617"/>
                  <a:pt x="8174312" y="1872631"/>
                  <a:pt x="9373524" y="1617734"/>
                </a:cubicBezTo>
              </a:path>
            </a:pathLst>
          </a:custGeom>
          <a:ln w="19050">
            <a:solidFill>
              <a:srgbClr val="FFFFFF">
                <a:alpha val="6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/>
          </a:p>
        </p:txBody>
      </p:sp>
      <p:grpSp>
        <p:nvGrpSpPr>
          <p:cNvPr id="10" name="Group 114"/>
          <p:cNvGrpSpPr>
            <a:grpSpLocks/>
          </p:cNvGrpSpPr>
          <p:nvPr userDrawn="1"/>
        </p:nvGrpSpPr>
        <p:grpSpPr bwMode="auto">
          <a:xfrm rot="180292">
            <a:off x="792163" y="287338"/>
            <a:ext cx="2292350" cy="1230312"/>
            <a:chOff x="338" y="131"/>
            <a:chExt cx="1941" cy="762"/>
          </a:xfrm>
        </p:grpSpPr>
        <p:grpSp>
          <p:nvGrpSpPr>
            <p:cNvPr id="11" name="Group 115"/>
            <p:cNvGrpSpPr>
              <a:grpSpLocks/>
            </p:cNvGrpSpPr>
            <p:nvPr userDrawn="1"/>
          </p:nvGrpSpPr>
          <p:grpSpPr bwMode="auto">
            <a:xfrm>
              <a:off x="338" y="131"/>
              <a:ext cx="1575" cy="681"/>
              <a:chOff x="-1242" y="2661"/>
              <a:chExt cx="1451" cy="806"/>
            </a:xfrm>
          </p:grpSpPr>
          <p:pic>
            <p:nvPicPr>
              <p:cNvPr id="13" name="Picture 116" descr="cloud_b2"/>
              <p:cNvPicPr>
                <a:picLocks noChangeAspect="1" noChangeArrowheads="1"/>
              </p:cNvPicPr>
              <p:nvPr userDrawn="1"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76" y="2661"/>
                <a:ext cx="1085" cy="5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" name="Picture 117" descr="cloud_b2"/>
              <p:cNvPicPr>
                <a:picLocks noChangeAspect="1" noChangeArrowheads="1"/>
              </p:cNvPicPr>
              <p:nvPr userDrawn="1"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242" y="2792"/>
                <a:ext cx="1248" cy="6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12" name="Picture 118" descr="cloud_b1"/>
            <p:cNvPicPr>
              <a:picLocks noChangeAspect="1" noChangeArrowheads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090" y="333"/>
              <a:ext cx="1189" cy="5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6" name="Text Placeholder 1"/>
          <p:cNvSpPr>
            <a:spLocks noGrp="1"/>
          </p:cNvSpPr>
          <p:nvPr>
            <p:ph type="body" sz="quarter" idx="19"/>
          </p:nvPr>
        </p:nvSpPr>
        <p:spPr>
          <a:xfrm>
            <a:off x="304800" y="1828800"/>
            <a:ext cx="2696308" cy="3264877"/>
          </a:xfrm>
          <a:prstGeom prst="rect">
            <a:avLst/>
          </a:prstGeom>
          <a:solidFill>
            <a:srgbClr val="FFFFFF"/>
          </a:solidFill>
          <a:ln w="92075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 rtlCol="0" anchor="b">
            <a:normAutofit/>
          </a:bodyPr>
          <a:lstStyle>
            <a:lvl1pPr marL="111125" marR="0" indent="-111125" algn="l" rtl="0" eaLnBrk="1" latinLnBrk="0" hangingPunct="1">
              <a:spcBef>
                <a:spcPct val="20000"/>
              </a:spcBef>
              <a:buFont typeface="Arial"/>
              <a:buChar char="•"/>
              <a:defRPr lang="en-US" sz="1600" kern="1200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defRPr>
            </a:lvl1pPr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20"/>
          </p:nvPr>
        </p:nvSpPr>
        <p:spPr>
          <a:xfrm rot="21358211">
            <a:off x="3311379" y="2984599"/>
            <a:ext cx="2647265" cy="3251519"/>
          </a:xfrm>
          <a:prstGeom prst="rect">
            <a:avLst/>
          </a:prstGeom>
          <a:solidFill>
            <a:srgbClr val="FFFFFF"/>
          </a:solidFill>
          <a:ln w="92075" cap="sq">
            <a:solidFill>
              <a:srgbClr val="FFFFFF"/>
            </a:solidFill>
            <a:miter lim="800000"/>
          </a:ln>
          <a:effectLst>
            <a:outerShdw blurRad="65000" dist="50800" dir="72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 rtlCol="0" anchor="b">
            <a:normAutofit/>
          </a:bodyPr>
          <a:lstStyle>
            <a:lvl1pPr marL="111125" marR="0" indent="-111125" algn="l" rtl="0" eaLnBrk="1" latinLnBrk="0" hangingPunct="1">
              <a:spcBef>
                <a:spcPct val="20000"/>
              </a:spcBef>
              <a:buFont typeface="Arial"/>
              <a:buChar char="•"/>
              <a:defRPr lang="en-US" sz="1600" kern="1200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defRPr>
            </a:lvl1pPr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2" name="Text Placeholder 1"/>
          <p:cNvSpPr>
            <a:spLocks noGrp="1"/>
          </p:cNvSpPr>
          <p:nvPr>
            <p:ph type="body" sz="quarter" idx="22"/>
          </p:nvPr>
        </p:nvSpPr>
        <p:spPr>
          <a:xfrm rot="21177273">
            <a:off x="6010974" y="753198"/>
            <a:ext cx="2640492" cy="3326524"/>
          </a:xfrm>
          <a:prstGeom prst="rect">
            <a:avLst/>
          </a:prstGeom>
          <a:solidFill>
            <a:srgbClr val="FFFFFF"/>
          </a:solidFill>
          <a:ln w="92075" cap="sq">
            <a:solidFill>
              <a:srgbClr val="FFFFFF"/>
            </a:solidFill>
            <a:miter lim="800000"/>
          </a:ln>
          <a:effectLst>
            <a:outerShdw blurRad="65000" dist="50800" dir="534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 rtlCol="0" anchor="b">
            <a:normAutofit/>
          </a:bodyPr>
          <a:lstStyle>
            <a:lvl1pPr marL="111125" marR="0" indent="-111125" algn="l" rtl="0" eaLnBrk="1" latinLnBrk="0" hangingPunct="1">
              <a:spcBef>
                <a:spcPct val="20000"/>
              </a:spcBef>
              <a:buFont typeface="Arial"/>
              <a:buChar char="•"/>
              <a:defRPr lang="en-US" sz="1600" kern="1200" dirty="0">
                <a:solidFill>
                  <a:schemeClr val="bg1"/>
                </a:solidFill>
                <a:latin typeface="+mn-lt"/>
                <a:ea typeface="+mn-ea"/>
                <a:cs typeface="Arial" pitchFamily="34" charset="0"/>
              </a:defRPr>
            </a:lvl1pPr>
            <a:extLst/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5" name="그림 개체 틀 34"/>
          <p:cNvSpPr>
            <a:spLocks noGrp="1"/>
          </p:cNvSpPr>
          <p:nvPr>
            <p:ph type="pic" sz="quarter" idx="23"/>
          </p:nvPr>
        </p:nvSpPr>
        <p:spPr>
          <a:xfrm>
            <a:off x="357188" y="1857375"/>
            <a:ext cx="2571750" cy="2571750"/>
          </a:xfrm>
          <a:prstGeom prst="rect">
            <a:avLst/>
          </a:prstGeom>
          <a:solidFill>
            <a:srgbClr val="EAEAEA"/>
          </a:solidFill>
        </p:spPr>
        <p:txBody>
          <a:bodyPr rtlCol="0">
            <a:normAutofit/>
          </a:bodyPr>
          <a:lstStyle/>
          <a:p>
            <a:pPr lvl="0"/>
            <a:r>
              <a:rPr lang="ko-KR" altLang="en-US" noProof="0" smtClean="0"/>
              <a:t>그림을 추가하려면 아이콘을 클릭하십시오</a:t>
            </a:r>
            <a:endParaRPr lang="ko-KR" altLang="en-US" noProof="0"/>
          </a:p>
        </p:txBody>
      </p:sp>
      <p:sp>
        <p:nvSpPr>
          <p:cNvPr id="36" name="그림 개체 틀 34"/>
          <p:cNvSpPr>
            <a:spLocks noGrp="1"/>
          </p:cNvSpPr>
          <p:nvPr>
            <p:ph type="pic" sz="quarter" idx="24"/>
          </p:nvPr>
        </p:nvSpPr>
        <p:spPr>
          <a:xfrm rot="21334878">
            <a:off x="3324212" y="2999941"/>
            <a:ext cx="2571750" cy="2571750"/>
          </a:xfrm>
          <a:prstGeom prst="rect">
            <a:avLst/>
          </a:prstGeom>
          <a:solidFill>
            <a:srgbClr val="EAEAEA"/>
          </a:solidFill>
        </p:spPr>
        <p:txBody>
          <a:bodyPr rtlCol="0">
            <a:normAutofit/>
          </a:bodyPr>
          <a:lstStyle/>
          <a:p>
            <a:pPr lvl="0"/>
            <a:r>
              <a:rPr lang="ko-KR" altLang="en-US" noProof="0" smtClean="0"/>
              <a:t>그림을 추가하려면 아이콘을 클릭하십시오</a:t>
            </a:r>
            <a:endParaRPr lang="ko-KR" altLang="en-US" noProof="0"/>
          </a:p>
        </p:txBody>
      </p:sp>
      <p:sp>
        <p:nvSpPr>
          <p:cNvPr id="37" name="그림 개체 틀 34"/>
          <p:cNvSpPr>
            <a:spLocks noGrp="1"/>
          </p:cNvSpPr>
          <p:nvPr>
            <p:ph type="pic" sz="quarter" idx="25"/>
          </p:nvPr>
        </p:nvSpPr>
        <p:spPr>
          <a:xfrm rot="21169251">
            <a:off x="5993036" y="778070"/>
            <a:ext cx="2571750" cy="2571750"/>
          </a:xfrm>
          <a:prstGeom prst="rect">
            <a:avLst/>
          </a:prstGeom>
          <a:solidFill>
            <a:srgbClr val="EAEAEA"/>
          </a:solidFill>
        </p:spPr>
        <p:txBody>
          <a:bodyPr rtlCol="0">
            <a:normAutofit/>
          </a:bodyPr>
          <a:lstStyle/>
          <a:p>
            <a:pPr lvl="0"/>
            <a:r>
              <a:rPr lang="ko-KR" altLang="en-US" noProof="0" smtClean="0"/>
              <a:t>그림을 추가하려면 아이콘을 클릭하십시오</a:t>
            </a:r>
            <a:endParaRPr lang="ko-KR" altLang="en-US" noProof="0"/>
          </a:p>
        </p:txBody>
      </p:sp>
      <p:sp>
        <p:nvSpPr>
          <p:cNvPr id="15" name="날짜 개체 틀 13"/>
          <p:cNvSpPr>
            <a:spLocks noGrp="1"/>
          </p:cNvSpPr>
          <p:nvPr>
            <p:ph type="dt" sz="half" idx="26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D2FBAA83-6533-4DB3-BE04-4AEC1321DD26}" type="datetimeFigureOut">
              <a:rPr lang="en-US" altLang="ko-KR"/>
              <a:pPr>
                <a:defRPr/>
              </a:pPr>
              <a:t>3/2/2022</a:t>
            </a:fld>
            <a:endParaRPr lang="ko-KR" altLang="en-US"/>
          </a:p>
        </p:txBody>
      </p:sp>
      <p:sp>
        <p:nvSpPr>
          <p:cNvPr id="16" name="슬라이드 번호 개체 틀 15"/>
          <p:cNvSpPr>
            <a:spLocks noGrp="1"/>
          </p:cNvSpPr>
          <p:nvPr>
            <p:ph type="sldNum" sz="quarter" idx="27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E0E98A38-FA61-4FD4-A690-FDA57F1F50A5}" type="slidenum">
              <a:rPr lang="en-US" altLang="ko-KR"/>
              <a:pPr>
                <a:defRPr/>
              </a:pPr>
              <a:t>‹#›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28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7865698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995D4E-4C93-402B-BB73-446438354EA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2022-03-02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7D334D-CBEF-43CC-B974-E1DD4C8D7379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4931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9" r:id="rId3"/>
    <p:sldLayoutId id="2147483750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  <p:sldLayoutId id="2147483758" r:id="rId1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0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0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0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52B43179-A952-4E74-B126-3ECD9C9BF4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043" y="-1367527"/>
            <a:ext cx="7765395" cy="8828975"/>
          </a:xfrm>
          <a:prstGeom prst="rect">
            <a:avLst/>
          </a:prstGeom>
        </p:spPr>
      </p:pic>
      <p:sp>
        <p:nvSpPr>
          <p:cNvPr id="26" name="부제목 2">
            <a:extLst>
              <a:ext uri="{FF2B5EF4-FFF2-40B4-BE49-F238E27FC236}">
                <a16:creationId xmlns:a16="http://schemas.microsoft.com/office/drawing/2014/main" xmlns="" id="{94B7DA4D-25C6-432D-A79F-28309F58E2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85180" y="2680187"/>
            <a:ext cx="6553825" cy="2132137"/>
          </a:xfrm>
        </p:spPr>
        <p:txBody>
          <a:bodyPr>
            <a:normAutofit fontScale="62500" lnSpcReduction="20000"/>
          </a:bodyPr>
          <a:lstStyle/>
          <a:p>
            <a:pPr algn="r">
              <a:lnSpc>
                <a:spcPct val="160000"/>
              </a:lnSpc>
            </a:pPr>
            <a:r>
              <a:rPr lang="ko-KR" altLang="en-US" sz="6000" dirty="0">
                <a:solidFill>
                  <a:srgbClr val="00A1E5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문경대학교</a:t>
            </a:r>
            <a:endParaRPr lang="en-US" altLang="ko-KR" sz="6000" dirty="0">
              <a:solidFill>
                <a:srgbClr val="00A1E5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  <a:p>
            <a:pPr algn="r">
              <a:lnSpc>
                <a:spcPct val="120000"/>
              </a:lnSpc>
            </a:pPr>
            <a:r>
              <a:rPr lang="ko-KR" altLang="en-US" sz="57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신입생오리엔테이션</a:t>
            </a:r>
            <a:endParaRPr lang="en-US" altLang="ko-KR" sz="57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  <a:p>
            <a:pPr algn="r">
              <a:lnSpc>
                <a:spcPct val="120000"/>
              </a:lnSpc>
            </a:pPr>
            <a:r>
              <a:rPr lang="ko-KR" altLang="en-US" sz="345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전 미 경</a:t>
            </a:r>
            <a:r>
              <a:rPr lang="en-US" altLang="ko-KR" sz="345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/</a:t>
            </a:r>
            <a:r>
              <a:rPr lang="ko-KR" altLang="en-US" sz="345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신 </a:t>
            </a:r>
            <a:r>
              <a:rPr lang="ko-KR" altLang="en-US" sz="345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은 희</a:t>
            </a:r>
            <a:endParaRPr lang="en-US" altLang="ko-KR" sz="255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772689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그룹 14"/>
          <p:cNvGrpSpPr/>
          <p:nvPr/>
        </p:nvGrpSpPr>
        <p:grpSpPr>
          <a:xfrm>
            <a:off x="179512" y="955704"/>
            <a:ext cx="2610166" cy="5400000"/>
            <a:chOff x="1143054" y="803304"/>
            <a:chExt cx="3480225" cy="5400000"/>
          </a:xfrm>
        </p:grpSpPr>
        <p:cxnSp>
          <p:nvCxnSpPr>
            <p:cNvPr id="17" name="직선 연결선 16"/>
            <p:cNvCxnSpPr/>
            <p:nvPr/>
          </p:nvCxnSpPr>
          <p:spPr>
            <a:xfrm flipV="1">
              <a:off x="4623279" y="803304"/>
              <a:ext cx="0" cy="5400000"/>
            </a:xfrm>
            <a:prstGeom prst="line">
              <a:avLst/>
            </a:prstGeom>
            <a:ln w="28575">
              <a:solidFill>
                <a:schemeClr val="bg2">
                  <a:lumMod val="50000"/>
                </a:schemeClr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8" name="직사각형 17"/>
            <p:cNvSpPr/>
            <p:nvPr/>
          </p:nvSpPr>
          <p:spPr>
            <a:xfrm>
              <a:off x="1143054" y="1204874"/>
              <a:ext cx="3319718" cy="559558"/>
            </a:xfrm>
            <a:prstGeom prst="rect">
              <a:avLst/>
            </a:prstGeom>
            <a:solidFill>
              <a:srgbClr val="7671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b="1" dirty="0" smtClean="0">
                  <a:latin typeface="HY그래픽M" panose="02030600000101010101" pitchFamily="18" charset="-127"/>
                  <a:ea typeface="HY그래픽M" panose="02030600000101010101" pitchFamily="18" charset="-127"/>
                </a:rPr>
                <a:t>INDEX</a:t>
              </a:r>
              <a:endParaRPr lang="ko-KR" altLang="en-US" sz="2400" b="1" dirty="0">
                <a:latin typeface="HY그래픽M" panose="02030600000101010101" pitchFamily="18" charset="-127"/>
                <a:ea typeface="HY그래픽M" panose="02030600000101010101" pitchFamily="18" charset="-127"/>
              </a:endParaRP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3131840" y="1486507"/>
            <a:ext cx="5364426" cy="36706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</a:pPr>
            <a:r>
              <a:rPr lang="en-US" altLang="ko-KR" sz="3200" b="1" dirty="0" smtClean="0">
                <a:latin typeface="HY강B" pitchFamily="18" charset="-127"/>
                <a:ea typeface="HY강B" pitchFamily="18" charset="-127"/>
              </a:rPr>
              <a:t>1. </a:t>
            </a:r>
            <a:r>
              <a:rPr lang="ko-KR" altLang="en-US" sz="3200" b="1" dirty="0" smtClean="0">
                <a:latin typeface="HY강B" pitchFamily="18" charset="-127"/>
                <a:ea typeface="HY강B" pitchFamily="18" charset="-127"/>
              </a:rPr>
              <a:t>간호학과 소개</a:t>
            </a:r>
            <a:endParaRPr lang="en-US" altLang="ko-KR" sz="3200" b="1" dirty="0" smtClean="0">
              <a:latin typeface="HY강B" pitchFamily="18" charset="-127"/>
              <a:ea typeface="HY강B" pitchFamily="18" charset="-127"/>
            </a:endParaRPr>
          </a:p>
          <a:p>
            <a:pPr marL="457200" indent="-457200">
              <a:lnSpc>
                <a:spcPct val="150000"/>
              </a:lnSpc>
            </a:pPr>
            <a:r>
              <a:rPr lang="en-US" altLang="ko-KR" sz="3200" b="1" dirty="0" smtClean="0">
                <a:latin typeface="HY강B" pitchFamily="18" charset="-127"/>
                <a:ea typeface="HY강B" pitchFamily="18" charset="-127"/>
              </a:rPr>
              <a:t>2. </a:t>
            </a:r>
            <a:r>
              <a:rPr lang="ko-KR" altLang="en-US" sz="3200" b="1" dirty="0" smtClean="0">
                <a:latin typeface="HY강B" pitchFamily="18" charset="-127"/>
                <a:ea typeface="HY강B" pitchFamily="18" charset="-127"/>
              </a:rPr>
              <a:t>교과</a:t>
            </a:r>
            <a:r>
              <a:rPr lang="ko-KR" altLang="en-US" sz="3200" b="1" dirty="0">
                <a:latin typeface="HY강B" pitchFamily="18" charset="-127"/>
                <a:ea typeface="HY강B" pitchFamily="18" charset="-127"/>
              </a:rPr>
              <a:t>목</a:t>
            </a:r>
            <a:r>
              <a:rPr lang="ko-KR" altLang="en-US" sz="3200" b="1" dirty="0" smtClean="0">
                <a:latin typeface="HY강B" pitchFamily="18" charset="-127"/>
                <a:ea typeface="HY강B" pitchFamily="18" charset="-127"/>
              </a:rPr>
              <a:t> 안내</a:t>
            </a:r>
            <a:endParaRPr lang="en-US" altLang="ko-KR" sz="3200" b="1" dirty="0" smtClean="0">
              <a:latin typeface="HY강B" pitchFamily="18" charset="-127"/>
              <a:ea typeface="HY강B" pitchFamily="18" charset="-127"/>
            </a:endParaRPr>
          </a:p>
          <a:p>
            <a:pPr marL="457200" indent="-457200">
              <a:lnSpc>
                <a:spcPct val="150000"/>
              </a:lnSpc>
            </a:pPr>
            <a:r>
              <a:rPr lang="en-US" altLang="ko-KR" sz="3200" b="1" dirty="0" smtClean="0">
                <a:latin typeface="HY강B" pitchFamily="18" charset="-127"/>
                <a:ea typeface="HY강B" pitchFamily="18" charset="-127"/>
              </a:rPr>
              <a:t>3. </a:t>
            </a:r>
            <a:r>
              <a:rPr lang="ko-KR" altLang="en-US" sz="3200" b="1" dirty="0" smtClean="0">
                <a:latin typeface="HY강B" pitchFamily="18" charset="-127"/>
                <a:ea typeface="HY강B" pitchFamily="18" charset="-127"/>
              </a:rPr>
              <a:t>대학생활 안내</a:t>
            </a:r>
            <a:endParaRPr lang="en-US" altLang="ko-KR" sz="3200" b="1" dirty="0" smtClean="0">
              <a:latin typeface="HY강B" pitchFamily="18" charset="-127"/>
              <a:ea typeface="HY강B" pitchFamily="18" charset="-127"/>
            </a:endParaRPr>
          </a:p>
          <a:p>
            <a:pPr marL="457200" indent="-457200">
              <a:lnSpc>
                <a:spcPct val="150000"/>
              </a:lnSpc>
            </a:pPr>
            <a:r>
              <a:rPr lang="en-US" altLang="ko-KR" sz="3200" b="1" dirty="0" smtClean="0">
                <a:latin typeface="HY강B" pitchFamily="18" charset="-127"/>
                <a:ea typeface="HY강B" pitchFamily="18" charset="-127"/>
              </a:rPr>
              <a:t>4. </a:t>
            </a:r>
            <a:r>
              <a:rPr lang="ko-KR" altLang="en-US" sz="3200" b="1" dirty="0" smtClean="0">
                <a:latin typeface="HY강B" pitchFamily="18" charset="-127"/>
                <a:ea typeface="HY강B" pitchFamily="18" charset="-127"/>
              </a:rPr>
              <a:t>대의원 및 동아리 소개</a:t>
            </a:r>
            <a:endParaRPr lang="en-US" altLang="ko-KR" sz="3200" b="1" dirty="0" smtClean="0">
              <a:latin typeface="HY강B" pitchFamily="18" charset="-127"/>
              <a:ea typeface="HY강B" pitchFamily="18" charset="-127"/>
            </a:endParaRPr>
          </a:p>
          <a:p>
            <a:pPr marL="457200" indent="-457200">
              <a:lnSpc>
                <a:spcPct val="150000"/>
              </a:lnSpc>
            </a:pPr>
            <a:r>
              <a:rPr lang="en-US" altLang="ko-KR" sz="3200" b="1" dirty="0" smtClean="0">
                <a:latin typeface="HY강B" pitchFamily="18" charset="-127"/>
                <a:ea typeface="HY강B" pitchFamily="18" charset="-127"/>
              </a:rPr>
              <a:t>5. </a:t>
            </a:r>
            <a:r>
              <a:rPr lang="ko-KR" altLang="en-US" sz="3200" b="1" dirty="0" smtClean="0">
                <a:latin typeface="HY강B" pitchFamily="18" charset="-127"/>
                <a:ea typeface="HY강B" pitchFamily="18" charset="-127"/>
              </a:rPr>
              <a:t>코로나</a:t>
            </a:r>
            <a:r>
              <a:rPr lang="en-US" altLang="ko-KR" sz="3200" b="1" dirty="0" smtClean="0">
                <a:latin typeface="HY강B" pitchFamily="18" charset="-127"/>
                <a:ea typeface="HY강B" pitchFamily="18" charset="-127"/>
              </a:rPr>
              <a:t>19 </a:t>
            </a:r>
            <a:r>
              <a:rPr lang="ko-KR" altLang="en-US" sz="3200" b="1" dirty="0" smtClean="0">
                <a:latin typeface="HY강B" pitchFamily="18" charset="-127"/>
                <a:ea typeface="HY강B" pitchFamily="18" charset="-127"/>
              </a:rPr>
              <a:t>예방수칙</a:t>
            </a:r>
            <a:endParaRPr lang="en-US" altLang="ko-KR" sz="3200" b="1" dirty="0" smtClean="0">
              <a:latin typeface="HY강B" pitchFamily="18" charset="-127"/>
              <a:ea typeface="HY강B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02976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614054" y="1173019"/>
            <a:ext cx="6553825" cy="2842849"/>
          </a:xfrm>
        </p:spPr>
        <p:txBody>
          <a:bodyPr>
            <a:normAutofit lnSpcReduction="10000"/>
          </a:bodyPr>
          <a:lstStyle/>
          <a:p>
            <a:pPr>
              <a:lnSpc>
                <a:spcPct val="160000"/>
              </a:lnSpc>
            </a:pPr>
            <a:r>
              <a:rPr lang="en-US" altLang="ko-KR" sz="8000" i="1" dirty="0" smtClean="0">
                <a:solidFill>
                  <a:srgbClr val="0070C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01</a:t>
            </a:r>
          </a:p>
          <a:p>
            <a:pPr algn="r">
              <a:lnSpc>
                <a:spcPct val="120000"/>
              </a:lnSpc>
            </a:pPr>
            <a:r>
              <a:rPr lang="ko-KR" altLang="en-US" sz="46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간호학과 소개</a:t>
            </a:r>
            <a:endParaRPr lang="en-US" altLang="ko-KR" sz="34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 flipV="1">
            <a:off x="0" y="4116075"/>
            <a:ext cx="9180000" cy="0"/>
          </a:xfrm>
          <a:prstGeom prst="line">
            <a:avLst/>
          </a:prstGeom>
          <a:ln w="28575">
            <a:solidFill>
              <a:schemeClr val="bg2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48527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582188" y="2123947"/>
            <a:ext cx="8140707" cy="2727923"/>
            <a:chOff x="-1532675" y="1854192"/>
            <a:chExt cx="10290551" cy="1778459"/>
          </a:xfrm>
        </p:grpSpPr>
        <p:sp>
          <p:nvSpPr>
            <p:cNvPr id="4" name="직사각형 3"/>
            <p:cNvSpPr/>
            <p:nvPr/>
          </p:nvSpPr>
          <p:spPr>
            <a:xfrm>
              <a:off x="-1532675" y="1854192"/>
              <a:ext cx="10290551" cy="4213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342900" indent="-342900">
                <a:lnSpc>
                  <a:spcPct val="150000"/>
                </a:lnSpc>
                <a:buFont typeface="Wingdings" panose="05000000000000000000" pitchFamily="2" charset="2"/>
                <a:buChar char="§"/>
              </a:pPr>
              <a:endParaRPr lang="en-US" altLang="ko-KR" sz="2400" dirty="0">
                <a:latin typeface="휴먼모음T" panose="02030504000101010101" pitchFamily="18" charset="-127"/>
                <a:ea typeface="휴먼모음T" panose="02030504000101010101" pitchFamily="18" charset="-127"/>
              </a:endParaRPr>
            </a:p>
          </p:txBody>
        </p:sp>
        <p:sp>
          <p:nvSpPr>
            <p:cNvPr id="5" name="직사각형 4"/>
            <p:cNvSpPr/>
            <p:nvPr/>
          </p:nvSpPr>
          <p:spPr>
            <a:xfrm>
              <a:off x="-1532675" y="3211278"/>
              <a:ext cx="10290551" cy="4213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342900" indent="-342900">
                <a:lnSpc>
                  <a:spcPct val="150000"/>
                </a:lnSpc>
                <a:buFont typeface="Wingdings" panose="05000000000000000000" pitchFamily="2" charset="2"/>
                <a:buChar char="§"/>
              </a:pPr>
              <a:endParaRPr lang="en-US" altLang="ko-KR" sz="2400" b="1" dirty="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endParaRPr>
            </a:p>
          </p:txBody>
        </p:sp>
      </p:grpSp>
      <p:sp>
        <p:nvSpPr>
          <p:cNvPr id="11" name="부제목 2"/>
          <p:cNvSpPr txBox="1">
            <a:spLocks/>
          </p:cNvSpPr>
          <p:nvPr/>
        </p:nvSpPr>
        <p:spPr>
          <a:xfrm>
            <a:off x="4642493" y="574138"/>
            <a:ext cx="4327983" cy="679406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n-US" altLang="ko-KR" sz="3200" dirty="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1.</a:t>
            </a:r>
            <a:r>
              <a:rPr lang="en-US" altLang="ko-KR" sz="3200" i="1" dirty="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</a:t>
            </a:r>
            <a:r>
              <a:rPr lang="ko-KR" altLang="en-US" sz="3200" i="1" dirty="0" smtClean="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간호학과 소개</a:t>
            </a:r>
            <a:endParaRPr lang="en-US" altLang="ko-KR" sz="36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 flipV="1">
            <a:off x="-32044" y="1260069"/>
            <a:ext cx="9180000" cy="0"/>
          </a:xfrm>
          <a:prstGeom prst="line">
            <a:avLst/>
          </a:prstGeom>
          <a:ln w="28575">
            <a:solidFill>
              <a:schemeClr val="bg2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Picture 1" descr="C:\Users\USER\Desktop\logo_mkc\문경대학교-가로조합형.jpg"/>
          <p:cNvPicPr>
            <a:picLocks noChangeAspect="1" noChangeArrowheads="1"/>
          </p:cNvPicPr>
          <p:nvPr/>
        </p:nvPicPr>
        <p:blipFill>
          <a:blip r:embed="rId3" cstate="print"/>
          <a:srcRect r="80573"/>
          <a:stretch>
            <a:fillRect/>
          </a:stretch>
        </p:blipFill>
        <p:spPr bwMode="auto">
          <a:xfrm>
            <a:off x="251520" y="109012"/>
            <a:ext cx="936104" cy="930251"/>
          </a:xfrm>
          <a:prstGeom prst="rect">
            <a:avLst/>
          </a:prstGeom>
          <a:noFill/>
        </p:spPr>
      </p:pic>
      <p:sp>
        <p:nvSpPr>
          <p:cNvPr id="19" name="직사각형 18"/>
          <p:cNvSpPr/>
          <p:nvPr/>
        </p:nvSpPr>
        <p:spPr>
          <a:xfrm>
            <a:off x="251520" y="1599758"/>
            <a:ext cx="8718956" cy="4493538"/>
          </a:xfrm>
          <a:prstGeom prst="rect">
            <a:avLst/>
          </a:prstGeom>
          <a:ln w="38100"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marL="457200" indent="-457200">
              <a:lnSpc>
                <a:spcPct val="200000"/>
              </a:lnSpc>
              <a:buAutoNum type="arabicPeriod"/>
            </a:pPr>
            <a:r>
              <a:rPr lang="en-US" altLang="ko-KR" sz="2400" b="1" dirty="0" smtClean="0">
                <a:latin typeface="+mn-ea"/>
              </a:rPr>
              <a:t>2007 </a:t>
            </a:r>
            <a:r>
              <a:rPr lang="ko-KR" altLang="en-US" sz="2400" b="1" dirty="0" smtClean="0">
                <a:latin typeface="+mn-ea"/>
              </a:rPr>
              <a:t>간호교육기관 인정</a:t>
            </a:r>
            <a:r>
              <a:rPr lang="en-US" altLang="ko-KR" sz="2400" b="1" dirty="0" smtClean="0">
                <a:latin typeface="+mn-ea"/>
              </a:rPr>
              <a:t>, </a:t>
            </a:r>
            <a:r>
              <a:rPr lang="ko-KR" altLang="en-US" sz="2400" b="1" dirty="0" smtClean="0">
                <a:latin typeface="+mn-ea"/>
              </a:rPr>
              <a:t>실습교육 우수기관 선정</a:t>
            </a:r>
            <a:endParaRPr lang="en-US" altLang="ko-KR" sz="2400" b="1" dirty="0" smtClean="0">
              <a:latin typeface="+mn-ea"/>
            </a:endParaRPr>
          </a:p>
          <a:p>
            <a:pPr marL="457200" indent="-457200">
              <a:lnSpc>
                <a:spcPct val="200000"/>
              </a:lnSpc>
              <a:buAutoNum type="arabicPeriod"/>
            </a:pPr>
            <a:r>
              <a:rPr lang="en-US" altLang="ko-KR" sz="2400" b="1" dirty="0">
                <a:latin typeface="+mn-ea"/>
              </a:rPr>
              <a:t>2011. 11. 30 </a:t>
            </a:r>
            <a:r>
              <a:rPr lang="en-US" altLang="ko-KR" sz="2400" b="1" dirty="0" smtClean="0">
                <a:latin typeface="+mn-ea"/>
              </a:rPr>
              <a:t> </a:t>
            </a:r>
            <a:r>
              <a:rPr lang="ko-KR" altLang="en-US" sz="2400" b="1" dirty="0" smtClean="0">
                <a:latin typeface="+mn-ea"/>
              </a:rPr>
              <a:t>간호학과 </a:t>
            </a:r>
            <a:r>
              <a:rPr lang="ko-KR" altLang="en-US" sz="2400" b="1" dirty="0">
                <a:latin typeface="+mn-ea"/>
              </a:rPr>
              <a:t>학사학위</a:t>
            </a:r>
            <a:r>
              <a:rPr lang="en-US" altLang="ko-KR" sz="2400" b="1" dirty="0">
                <a:latin typeface="+mn-ea"/>
              </a:rPr>
              <a:t>(4</a:t>
            </a:r>
            <a:r>
              <a:rPr lang="ko-KR" altLang="en-US" sz="2400" b="1" dirty="0">
                <a:latin typeface="+mn-ea"/>
              </a:rPr>
              <a:t>년제</a:t>
            </a:r>
            <a:r>
              <a:rPr lang="en-US" altLang="ko-KR" sz="2400" b="1" dirty="0">
                <a:latin typeface="+mn-ea"/>
              </a:rPr>
              <a:t>)</a:t>
            </a:r>
            <a:r>
              <a:rPr lang="ko-KR" altLang="en-US" sz="2400" b="1" dirty="0">
                <a:latin typeface="+mn-ea"/>
              </a:rPr>
              <a:t>과정 </a:t>
            </a:r>
            <a:r>
              <a:rPr lang="ko-KR" altLang="en-US" sz="2400" b="1" dirty="0" smtClean="0">
                <a:latin typeface="+mn-ea"/>
              </a:rPr>
              <a:t>승인</a:t>
            </a:r>
            <a:endParaRPr lang="en-US" altLang="ko-KR" sz="2400" b="1" dirty="0" smtClean="0">
              <a:latin typeface="+mn-ea"/>
            </a:endParaRPr>
          </a:p>
          <a:p>
            <a:pPr marL="457200" indent="-457200">
              <a:lnSpc>
                <a:spcPct val="200000"/>
              </a:lnSpc>
              <a:buAutoNum type="arabicPeriod"/>
            </a:pPr>
            <a:r>
              <a:rPr lang="en-US" altLang="ko-KR" sz="2400" b="1" dirty="0" smtClean="0">
                <a:latin typeface="+mn-ea"/>
              </a:rPr>
              <a:t>2014</a:t>
            </a:r>
            <a:r>
              <a:rPr lang="ko-KR" altLang="en-US" sz="2400" b="1" dirty="0" smtClean="0">
                <a:latin typeface="+mn-ea"/>
              </a:rPr>
              <a:t>년 교원양성기관평가 </a:t>
            </a:r>
            <a:r>
              <a:rPr lang="en-US" altLang="ko-KR" sz="2400" b="1" dirty="0" smtClean="0">
                <a:latin typeface="+mn-ea"/>
              </a:rPr>
              <a:t>A</a:t>
            </a:r>
            <a:r>
              <a:rPr lang="ko-KR" altLang="en-US" sz="2400" b="1" dirty="0" smtClean="0">
                <a:latin typeface="+mn-ea"/>
              </a:rPr>
              <a:t>등급</a:t>
            </a:r>
            <a:endParaRPr lang="en-US" altLang="ko-KR" sz="2400" b="1" dirty="0" smtClean="0">
              <a:latin typeface="+mn-ea"/>
            </a:endParaRPr>
          </a:p>
          <a:p>
            <a:pPr marL="457200" indent="-457200">
              <a:lnSpc>
                <a:spcPct val="200000"/>
              </a:lnSpc>
              <a:buAutoNum type="arabicPeriod"/>
            </a:pPr>
            <a:r>
              <a:rPr lang="en-US" altLang="ko-KR" sz="2400" b="1" dirty="0" smtClean="0">
                <a:latin typeface="+mn-ea"/>
              </a:rPr>
              <a:t>2019</a:t>
            </a:r>
            <a:r>
              <a:rPr lang="ko-KR" altLang="en-US" sz="2400" b="1" dirty="0" smtClean="0">
                <a:latin typeface="+mn-ea"/>
              </a:rPr>
              <a:t>년 간호교육인증평가 획득</a:t>
            </a:r>
            <a:endParaRPr lang="en-US" altLang="ko-KR" sz="2400" b="1" dirty="0" smtClean="0">
              <a:latin typeface="+mn-ea"/>
            </a:endParaRPr>
          </a:p>
          <a:p>
            <a:pPr marL="457200" indent="-457200">
              <a:lnSpc>
                <a:spcPct val="200000"/>
              </a:lnSpc>
              <a:buAutoNum type="arabicPeriod"/>
            </a:pPr>
            <a:r>
              <a:rPr lang="en-US" altLang="ko-KR" sz="2400" b="1" dirty="0" smtClean="0">
                <a:latin typeface="+mn-ea"/>
              </a:rPr>
              <a:t>2019</a:t>
            </a:r>
            <a:r>
              <a:rPr lang="ko-KR" altLang="en-US" sz="2400" b="1" dirty="0" smtClean="0">
                <a:latin typeface="+mn-ea"/>
              </a:rPr>
              <a:t>년 </a:t>
            </a:r>
            <a:r>
              <a:rPr lang="en-US" altLang="ko-KR" sz="2400" b="1" dirty="0" smtClean="0">
                <a:latin typeface="+mn-ea"/>
              </a:rPr>
              <a:t>~ 2021</a:t>
            </a:r>
            <a:r>
              <a:rPr lang="ko-KR" altLang="en-US" sz="2400" b="1" dirty="0" smtClean="0">
                <a:latin typeface="+mn-ea"/>
              </a:rPr>
              <a:t>년 전문대학혁신지원사업선정</a:t>
            </a:r>
            <a:endParaRPr lang="en-US" altLang="ko-KR" sz="2400" b="1" dirty="0" smtClean="0">
              <a:latin typeface="+mn-ea"/>
            </a:endParaRPr>
          </a:p>
          <a:p>
            <a:pPr marL="457200" indent="-457200">
              <a:lnSpc>
                <a:spcPct val="200000"/>
              </a:lnSpc>
              <a:buAutoNum type="arabicPeriod"/>
            </a:pPr>
            <a:r>
              <a:rPr lang="en-US" altLang="ko-KR" sz="2300" b="1" dirty="0" smtClean="0">
                <a:latin typeface="+mn-ea"/>
              </a:rPr>
              <a:t>3</a:t>
            </a:r>
            <a:r>
              <a:rPr lang="ko-KR" altLang="en-US" sz="2300" b="1" dirty="0" smtClean="0">
                <a:latin typeface="+mn-ea"/>
              </a:rPr>
              <a:t>주기 대학기분역량진단 일반재정지원대학선정</a:t>
            </a:r>
            <a:r>
              <a:rPr lang="en-US" altLang="ko-KR" sz="2300" b="1" dirty="0" smtClean="0">
                <a:latin typeface="+mn-ea"/>
              </a:rPr>
              <a:t>(21</a:t>
            </a:r>
            <a:r>
              <a:rPr lang="ko-KR" altLang="en-US" sz="2300" b="1" dirty="0" smtClean="0">
                <a:latin typeface="+mn-ea"/>
              </a:rPr>
              <a:t>년 교육부</a:t>
            </a:r>
            <a:r>
              <a:rPr lang="en-US" altLang="ko-KR" sz="2300" b="1" dirty="0" smtClean="0">
                <a:latin typeface="+mn-ea"/>
              </a:rPr>
              <a:t>)</a:t>
            </a:r>
            <a:endParaRPr lang="ko-KR" altLang="en-US" sz="23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3043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 descr="믿음이 사랑이 이미지 검색결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43614" y="5552821"/>
            <a:ext cx="1700386" cy="1305179"/>
          </a:xfrm>
          <a:prstGeom prst="rect">
            <a:avLst/>
          </a:prstGeom>
          <a:noFill/>
        </p:spPr>
      </p:pic>
      <p:sp>
        <p:nvSpPr>
          <p:cNvPr id="3" name="직사각형 2"/>
          <p:cNvSpPr/>
          <p:nvPr/>
        </p:nvSpPr>
        <p:spPr>
          <a:xfrm>
            <a:off x="539552" y="1474032"/>
            <a:ext cx="45719" cy="442800"/>
          </a:xfrm>
          <a:prstGeom prst="rect">
            <a:avLst/>
          </a:prstGeom>
          <a:solidFill>
            <a:srgbClr val="99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585270" y="1323925"/>
            <a:ext cx="809118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2800" b="1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800" b="1" dirty="0" smtClean="0">
                <a:latin typeface="+mn-ea"/>
              </a:rPr>
              <a:t>비전</a:t>
            </a:r>
            <a:endParaRPr lang="ko-KR" altLang="en-US" sz="2800" b="1" dirty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2800" dirty="0">
                <a:latin typeface="+mn-ea"/>
              </a:rPr>
              <a:t>실무역량을 갖춘 </a:t>
            </a:r>
            <a:r>
              <a:rPr lang="ko-KR" altLang="en-US" sz="2800" dirty="0" err="1">
                <a:latin typeface="+mn-ea"/>
              </a:rPr>
              <a:t>글로컬</a:t>
            </a:r>
            <a:r>
              <a:rPr lang="en-US" altLang="ko-KR" sz="2800" dirty="0">
                <a:latin typeface="+mn-ea"/>
              </a:rPr>
              <a:t>(</a:t>
            </a:r>
            <a:r>
              <a:rPr lang="en-US" altLang="ko-KR" sz="2800" dirty="0" err="1">
                <a:latin typeface="+mn-ea"/>
              </a:rPr>
              <a:t>Glocal</a:t>
            </a:r>
            <a:r>
              <a:rPr lang="en-US" altLang="ko-KR" sz="2800" dirty="0">
                <a:latin typeface="+mn-ea"/>
              </a:rPr>
              <a:t>) </a:t>
            </a:r>
            <a:r>
              <a:rPr lang="ko-KR" altLang="en-US" sz="2800" dirty="0">
                <a:latin typeface="+mn-ea"/>
              </a:rPr>
              <a:t>전문 간호인 </a:t>
            </a:r>
            <a:r>
              <a:rPr lang="ko-KR" altLang="en-US" sz="2800" dirty="0" smtClean="0">
                <a:latin typeface="+mn-ea"/>
              </a:rPr>
              <a:t>양성</a:t>
            </a:r>
            <a:endParaRPr lang="ko-KR" altLang="en-US" sz="2800" dirty="0"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50074" y="2965008"/>
            <a:ext cx="814240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2400" b="1" dirty="0">
                <a:latin typeface="+mn-ea"/>
              </a:rPr>
              <a:t>발전목표</a:t>
            </a:r>
          </a:p>
          <a:p>
            <a:pPr fontAlgn="base">
              <a:lnSpc>
                <a:spcPct val="150000"/>
              </a:lnSpc>
            </a:pPr>
            <a:r>
              <a:rPr lang="en-US" altLang="ko-KR" sz="2400" dirty="0" smtClean="0">
                <a:latin typeface="+mn-ea"/>
              </a:rPr>
              <a:t>- </a:t>
            </a:r>
            <a:r>
              <a:rPr lang="ko-KR" altLang="en-US" sz="2400" dirty="0" smtClean="0">
                <a:latin typeface="+mn-ea"/>
              </a:rPr>
              <a:t>실무역량 </a:t>
            </a:r>
            <a:r>
              <a:rPr lang="ko-KR" altLang="en-US" sz="2400" dirty="0">
                <a:latin typeface="+mn-ea"/>
              </a:rPr>
              <a:t>강화하는 특성화된 학과</a:t>
            </a:r>
          </a:p>
          <a:p>
            <a:pPr fontAlgn="base">
              <a:lnSpc>
                <a:spcPct val="150000"/>
              </a:lnSpc>
            </a:pPr>
            <a:r>
              <a:rPr lang="en-US" altLang="ko-KR" sz="2400" dirty="0" smtClean="0">
                <a:latin typeface="+mn-ea"/>
              </a:rPr>
              <a:t>- </a:t>
            </a:r>
            <a:r>
              <a:rPr lang="ko-KR" altLang="en-US" sz="2400" dirty="0" smtClean="0">
                <a:latin typeface="+mn-ea"/>
              </a:rPr>
              <a:t>학생과 </a:t>
            </a:r>
            <a:r>
              <a:rPr lang="ko-KR" altLang="en-US" sz="2400" dirty="0">
                <a:latin typeface="+mn-ea"/>
              </a:rPr>
              <a:t>교수가 더불어 만족하는 학과</a:t>
            </a:r>
          </a:p>
          <a:p>
            <a:pPr fontAlgn="base">
              <a:lnSpc>
                <a:spcPct val="150000"/>
              </a:lnSpc>
            </a:pPr>
            <a:r>
              <a:rPr lang="en-US" altLang="ko-KR" sz="2400" dirty="0" smtClean="0">
                <a:latin typeface="+mn-ea"/>
              </a:rPr>
              <a:t>- </a:t>
            </a:r>
            <a:r>
              <a:rPr lang="ko-KR" altLang="en-US" sz="2400" dirty="0" smtClean="0">
                <a:latin typeface="+mn-ea"/>
              </a:rPr>
              <a:t>지역사회에서 </a:t>
            </a:r>
            <a:r>
              <a:rPr lang="ko-KR" altLang="en-US" sz="2400" dirty="0">
                <a:latin typeface="+mn-ea"/>
              </a:rPr>
              <a:t>요구되는 맞춤형 재교육을 제공하는 학과</a:t>
            </a:r>
          </a:p>
          <a:p>
            <a:pPr fontAlgn="base">
              <a:lnSpc>
                <a:spcPct val="150000"/>
              </a:lnSpc>
            </a:pPr>
            <a:r>
              <a:rPr lang="en-US" altLang="ko-KR" sz="2400" dirty="0" smtClean="0">
                <a:latin typeface="+mn-ea"/>
              </a:rPr>
              <a:t>- </a:t>
            </a:r>
            <a:r>
              <a:rPr lang="ko-KR" altLang="en-US" sz="2400" dirty="0" smtClean="0">
                <a:latin typeface="+mn-ea"/>
              </a:rPr>
              <a:t>지역연계 </a:t>
            </a:r>
            <a:r>
              <a:rPr lang="ko-KR" altLang="en-US" sz="2400" dirty="0">
                <a:latin typeface="+mn-ea"/>
              </a:rPr>
              <a:t>연구 활동 활성화로 더불어 발전하는 학과</a:t>
            </a:r>
          </a:p>
          <a:p>
            <a:pPr fontAlgn="base">
              <a:lnSpc>
                <a:spcPct val="150000"/>
              </a:lnSpc>
            </a:pPr>
            <a:r>
              <a:rPr lang="en-US" altLang="ko-KR" sz="2400" dirty="0" smtClean="0">
                <a:latin typeface="+mn-ea"/>
              </a:rPr>
              <a:t>- </a:t>
            </a:r>
            <a:r>
              <a:rPr lang="ko-KR" altLang="en-US" sz="2400" dirty="0" smtClean="0">
                <a:latin typeface="+mn-ea"/>
              </a:rPr>
              <a:t>글로벌 </a:t>
            </a:r>
            <a:r>
              <a:rPr lang="ko-KR" altLang="en-US" sz="2400" dirty="0">
                <a:latin typeface="+mn-ea"/>
              </a:rPr>
              <a:t>간호인재 양성하는 학과</a:t>
            </a:r>
          </a:p>
        </p:txBody>
      </p:sp>
      <p:cxnSp>
        <p:nvCxnSpPr>
          <p:cNvPr id="19" name="직선 연결선 18"/>
          <p:cNvCxnSpPr/>
          <p:nvPr/>
        </p:nvCxnSpPr>
        <p:spPr>
          <a:xfrm flipV="1">
            <a:off x="-32044" y="1196752"/>
            <a:ext cx="9180000" cy="0"/>
          </a:xfrm>
          <a:prstGeom prst="line">
            <a:avLst/>
          </a:prstGeom>
          <a:ln w="28575">
            <a:solidFill>
              <a:schemeClr val="bg2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0" name="Picture 1" descr="C:\Users\USER\Desktop\logo_mkc\문경대학교-가로조합형.jpg"/>
          <p:cNvPicPr>
            <a:picLocks noChangeAspect="1" noChangeArrowheads="1"/>
          </p:cNvPicPr>
          <p:nvPr/>
        </p:nvPicPr>
        <p:blipFill>
          <a:blip r:embed="rId3" cstate="print"/>
          <a:srcRect r="80573"/>
          <a:stretch>
            <a:fillRect/>
          </a:stretch>
        </p:blipFill>
        <p:spPr bwMode="auto">
          <a:xfrm>
            <a:off x="251520" y="109012"/>
            <a:ext cx="936104" cy="930251"/>
          </a:xfrm>
          <a:prstGeom prst="rect">
            <a:avLst/>
          </a:prstGeom>
          <a:noFill/>
        </p:spPr>
      </p:pic>
      <p:sp>
        <p:nvSpPr>
          <p:cNvPr id="21" name="부제목 2"/>
          <p:cNvSpPr txBox="1">
            <a:spLocks/>
          </p:cNvSpPr>
          <p:nvPr/>
        </p:nvSpPr>
        <p:spPr>
          <a:xfrm>
            <a:off x="4642493" y="574138"/>
            <a:ext cx="4327983" cy="679406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n-US" altLang="ko-KR" sz="3200" dirty="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1.</a:t>
            </a:r>
            <a:r>
              <a:rPr lang="en-US" altLang="ko-KR" sz="3200" i="1" dirty="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</a:t>
            </a:r>
            <a:r>
              <a:rPr lang="ko-KR" altLang="en-US" sz="3200" i="1" dirty="0" smtClean="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간호학과 개요</a:t>
            </a:r>
            <a:endParaRPr lang="en-US" altLang="ko-KR" sz="36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539552" y="3058208"/>
            <a:ext cx="45719" cy="442800"/>
          </a:xfrm>
          <a:prstGeom prst="rect">
            <a:avLst/>
          </a:prstGeom>
          <a:solidFill>
            <a:srgbClr val="99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부제목 2"/>
          <p:cNvSpPr txBox="1">
            <a:spLocks/>
          </p:cNvSpPr>
          <p:nvPr/>
        </p:nvSpPr>
        <p:spPr>
          <a:xfrm>
            <a:off x="4642493" y="574138"/>
            <a:ext cx="4327983" cy="679406"/>
          </a:xfrm>
          <a:prstGeom prst="rect">
            <a:avLst/>
          </a:prstGeom>
        </p:spPr>
        <p:txBody>
          <a:bodyPr>
            <a:normAutofit fontScale="70000" lnSpcReduction="200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ko-KR" altLang="en-US" sz="3600" dirty="0" smtClean="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취득자격 및 졸업 후 진로</a:t>
            </a:r>
            <a:endParaRPr lang="en-US" altLang="ko-KR" sz="36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 flipV="1">
            <a:off x="-32044" y="1260069"/>
            <a:ext cx="9180000" cy="0"/>
          </a:xfrm>
          <a:prstGeom prst="line">
            <a:avLst/>
          </a:prstGeom>
          <a:ln w="28575">
            <a:solidFill>
              <a:schemeClr val="bg2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Picture 1" descr="C:\Users\USER\Desktop\logo_mkc\문경대학교-가로조합형.jpg"/>
          <p:cNvPicPr>
            <a:picLocks noChangeAspect="1" noChangeArrowheads="1"/>
          </p:cNvPicPr>
          <p:nvPr/>
        </p:nvPicPr>
        <p:blipFill>
          <a:blip r:embed="rId3" cstate="print"/>
          <a:srcRect r="80573"/>
          <a:stretch>
            <a:fillRect/>
          </a:stretch>
        </p:blipFill>
        <p:spPr bwMode="auto">
          <a:xfrm>
            <a:off x="251520" y="109012"/>
            <a:ext cx="936104" cy="930251"/>
          </a:xfrm>
          <a:prstGeom prst="rect">
            <a:avLst/>
          </a:prstGeom>
          <a:noFill/>
        </p:spPr>
      </p:pic>
      <p:sp>
        <p:nvSpPr>
          <p:cNvPr id="8" name="직사각형 7"/>
          <p:cNvSpPr/>
          <p:nvPr/>
        </p:nvSpPr>
        <p:spPr>
          <a:xfrm>
            <a:off x="539552" y="1556792"/>
            <a:ext cx="45719" cy="298783"/>
          </a:xfrm>
          <a:prstGeom prst="rect">
            <a:avLst/>
          </a:prstGeom>
          <a:solidFill>
            <a:srgbClr val="99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585270" y="1340768"/>
            <a:ext cx="75151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2400" dirty="0">
                <a:latin typeface="+mn-ea"/>
              </a:rPr>
              <a:t>취득자격</a:t>
            </a:r>
          </a:p>
          <a:p>
            <a:pPr fontAlgn="base">
              <a:lnSpc>
                <a:spcPct val="150000"/>
              </a:lnSpc>
            </a:pPr>
            <a:r>
              <a:rPr lang="ko-KR" altLang="en-US" sz="2400" dirty="0">
                <a:latin typeface="+mn-ea"/>
              </a:rPr>
              <a:t>간호사 면허증 </a:t>
            </a:r>
            <a:r>
              <a:rPr lang="en-US" altLang="ko-KR" sz="2400" dirty="0">
                <a:latin typeface="+mn-ea"/>
              </a:rPr>
              <a:t>, </a:t>
            </a:r>
            <a:r>
              <a:rPr lang="ko-KR" altLang="en-US" sz="2400" dirty="0">
                <a:latin typeface="+mn-ea"/>
              </a:rPr>
              <a:t>보건교사 자격증</a:t>
            </a:r>
            <a:r>
              <a:rPr lang="en-US" altLang="ko-KR" sz="2400" dirty="0">
                <a:latin typeface="+mn-ea"/>
              </a:rPr>
              <a:t>, </a:t>
            </a:r>
            <a:r>
              <a:rPr lang="ko-KR" altLang="en-US" sz="2400" dirty="0">
                <a:latin typeface="+mn-ea"/>
              </a:rPr>
              <a:t>보건교육사 자격증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539552" y="2636912"/>
            <a:ext cx="45719" cy="298783"/>
          </a:xfrm>
          <a:prstGeom prst="rect">
            <a:avLst/>
          </a:prstGeom>
          <a:solidFill>
            <a:srgbClr val="99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611560" y="2468210"/>
            <a:ext cx="8378822" cy="4201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2400" dirty="0" smtClean="0">
                <a:latin typeface="+mn-ea"/>
              </a:rPr>
              <a:t>취업</a:t>
            </a:r>
            <a:endParaRPr lang="en-US" altLang="ko-KR" sz="2400" dirty="0" smtClean="0">
              <a:latin typeface="+mn-ea"/>
            </a:endParaRPr>
          </a:p>
          <a:p>
            <a:pPr fontAlgn="base">
              <a:lnSpc>
                <a:spcPct val="150000"/>
              </a:lnSpc>
            </a:pPr>
            <a:r>
              <a:rPr lang="ko-KR" altLang="en-US" sz="2200" dirty="0" smtClean="0">
                <a:latin typeface="+mn-ea"/>
              </a:rPr>
              <a:t>병원간호사</a:t>
            </a:r>
            <a:r>
              <a:rPr lang="en-US" altLang="ko-KR" sz="2200" dirty="0" smtClean="0">
                <a:latin typeface="+mn-ea"/>
              </a:rPr>
              <a:t>(</a:t>
            </a:r>
            <a:r>
              <a:rPr lang="ko-KR" altLang="en-US" sz="2200" dirty="0" smtClean="0">
                <a:latin typeface="+mn-ea"/>
              </a:rPr>
              <a:t>상급종합병원</a:t>
            </a:r>
            <a:r>
              <a:rPr lang="en-US" altLang="ko-KR" sz="2200" dirty="0" smtClean="0">
                <a:latin typeface="+mn-ea"/>
              </a:rPr>
              <a:t>, </a:t>
            </a:r>
            <a:r>
              <a:rPr lang="ko-KR" altLang="en-US" sz="2200" dirty="0" smtClean="0">
                <a:latin typeface="+mn-ea"/>
              </a:rPr>
              <a:t>종합병원</a:t>
            </a:r>
            <a:r>
              <a:rPr lang="en-US" altLang="ko-KR" sz="2200" dirty="0" smtClean="0">
                <a:latin typeface="+mn-ea"/>
              </a:rPr>
              <a:t>, </a:t>
            </a:r>
            <a:r>
              <a:rPr lang="ko-KR" altLang="en-US" sz="2200" dirty="0" smtClean="0">
                <a:latin typeface="+mn-ea"/>
              </a:rPr>
              <a:t>병</a:t>
            </a:r>
            <a:r>
              <a:rPr lang="en-US" altLang="ko-KR" sz="2200" dirty="0" smtClean="0">
                <a:latin typeface="+mn-ea"/>
              </a:rPr>
              <a:t>•</a:t>
            </a:r>
            <a:r>
              <a:rPr lang="ko-KR" altLang="en-US" sz="2200" dirty="0" smtClean="0">
                <a:latin typeface="+mn-ea"/>
              </a:rPr>
              <a:t>의원</a:t>
            </a:r>
            <a:r>
              <a:rPr lang="en-US" altLang="ko-KR" sz="2200" dirty="0" smtClean="0">
                <a:latin typeface="+mn-ea"/>
              </a:rPr>
              <a:t>, </a:t>
            </a:r>
            <a:r>
              <a:rPr lang="ko-KR" altLang="en-US" sz="2200" dirty="0" smtClean="0">
                <a:latin typeface="+mn-ea"/>
              </a:rPr>
              <a:t>요양병원</a:t>
            </a:r>
            <a:r>
              <a:rPr lang="en-US" altLang="ko-KR" sz="2200" dirty="0" smtClean="0">
                <a:latin typeface="+mn-ea"/>
              </a:rPr>
              <a:t>, </a:t>
            </a:r>
            <a:r>
              <a:rPr lang="ko-KR" altLang="en-US" sz="2200" dirty="0" smtClean="0">
                <a:latin typeface="+mn-ea"/>
              </a:rPr>
              <a:t>전문병원 등</a:t>
            </a:r>
            <a:r>
              <a:rPr lang="en-US" altLang="ko-KR" sz="2200" dirty="0" smtClean="0">
                <a:latin typeface="+mn-ea"/>
              </a:rPr>
              <a:t>), </a:t>
            </a:r>
            <a:r>
              <a:rPr lang="ko-KR" altLang="en-US" sz="2200" dirty="0" smtClean="0">
                <a:latin typeface="+mn-ea"/>
              </a:rPr>
              <a:t>보건간호사</a:t>
            </a:r>
            <a:r>
              <a:rPr lang="en-US" altLang="ko-KR" sz="2200" dirty="0" smtClean="0">
                <a:latin typeface="+mn-ea"/>
              </a:rPr>
              <a:t>(</a:t>
            </a:r>
            <a:r>
              <a:rPr lang="ko-KR" altLang="en-US" sz="2200" dirty="0" smtClean="0">
                <a:latin typeface="+mn-ea"/>
              </a:rPr>
              <a:t>전국 보건소와 보건지소</a:t>
            </a:r>
            <a:r>
              <a:rPr lang="en-US" altLang="ko-KR" sz="2200" dirty="0" smtClean="0">
                <a:latin typeface="+mn-ea"/>
              </a:rPr>
              <a:t>, </a:t>
            </a:r>
            <a:r>
              <a:rPr lang="ko-KR" altLang="en-US" sz="2200" dirty="0" smtClean="0">
                <a:latin typeface="+mn-ea"/>
              </a:rPr>
              <a:t>지방자치단체 등에 근무하는 </a:t>
            </a:r>
            <a:r>
              <a:rPr lang="ko-KR" altLang="en-US" sz="2200" dirty="0" err="1" smtClean="0">
                <a:latin typeface="+mn-ea"/>
              </a:rPr>
              <a:t>간호직</a:t>
            </a:r>
            <a:r>
              <a:rPr lang="ko-KR" altLang="en-US" sz="2200" dirty="0" smtClean="0">
                <a:latin typeface="+mn-ea"/>
              </a:rPr>
              <a:t> 또는 </a:t>
            </a:r>
            <a:r>
              <a:rPr lang="ko-KR" altLang="en-US" sz="2200" dirty="0" err="1" smtClean="0">
                <a:latin typeface="+mn-ea"/>
              </a:rPr>
              <a:t>보건직</a:t>
            </a:r>
            <a:r>
              <a:rPr lang="ko-KR" altLang="en-US" sz="2200" dirty="0" smtClean="0">
                <a:latin typeface="+mn-ea"/>
              </a:rPr>
              <a:t> 공무원</a:t>
            </a:r>
            <a:r>
              <a:rPr lang="en-US" altLang="ko-KR" sz="2200" dirty="0" smtClean="0">
                <a:latin typeface="+mn-ea"/>
              </a:rPr>
              <a:t>), </a:t>
            </a:r>
            <a:r>
              <a:rPr lang="ko-KR" altLang="en-US" sz="2200" dirty="0" smtClean="0">
                <a:latin typeface="+mn-ea"/>
              </a:rPr>
              <a:t>보건진료직렬 공무원</a:t>
            </a:r>
            <a:r>
              <a:rPr lang="en-US" altLang="ko-KR" sz="2200" dirty="0" smtClean="0">
                <a:latin typeface="+mn-ea"/>
              </a:rPr>
              <a:t>(</a:t>
            </a:r>
            <a:r>
              <a:rPr lang="ko-KR" altLang="en-US" sz="2200" dirty="0" smtClean="0">
                <a:latin typeface="+mn-ea"/>
              </a:rPr>
              <a:t>보건진료소</a:t>
            </a:r>
            <a:r>
              <a:rPr lang="en-US" altLang="ko-KR" sz="2200" dirty="0" smtClean="0">
                <a:latin typeface="+mn-ea"/>
              </a:rPr>
              <a:t>), </a:t>
            </a:r>
            <a:r>
              <a:rPr lang="ko-KR" altLang="en-US" sz="2200" dirty="0" smtClean="0">
                <a:latin typeface="+mn-ea"/>
              </a:rPr>
              <a:t>보건교사</a:t>
            </a:r>
            <a:r>
              <a:rPr lang="en-US" altLang="ko-KR" sz="2200" dirty="0" smtClean="0">
                <a:latin typeface="+mn-ea"/>
              </a:rPr>
              <a:t>, </a:t>
            </a:r>
            <a:r>
              <a:rPr lang="ko-KR" altLang="en-US" sz="2200" dirty="0" smtClean="0">
                <a:latin typeface="+mn-ea"/>
              </a:rPr>
              <a:t>산업간호사</a:t>
            </a:r>
            <a:r>
              <a:rPr lang="en-US" altLang="ko-KR" sz="2200" dirty="0" smtClean="0">
                <a:latin typeface="+mn-ea"/>
              </a:rPr>
              <a:t>, </a:t>
            </a:r>
            <a:r>
              <a:rPr lang="ko-KR" altLang="en-US" sz="2200" dirty="0" smtClean="0">
                <a:latin typeface="+mn-ea"/>
              </a:rPr>
              <a:t>보험심사간호사</a:t>
            </a:r>
            <a:r>
              <a:rPr lang="en-US" altLang="ko-KR" sz="2200" dirty="0" smtClean="0">
                <a:latin typeface="+mn-ea"/>
              </a:rPr>
              <a:t>, </a:t>
            </a:r>
            <a:r>
              <a:rPr lang="ko-KR" altLang="en-US" sz="2200" dirty="0" smtClean="0">
                <a:latin typeface="+mn-ea"/>
              </a:rPr>
              <a:t>가정전문간호사</a:t>
            </a:r>
            <a:r>
              <a:rPr lang="en-US" altLang="ko-KR" sz="2200" dirty="0" smtClean="0">
                <a:latin typeface="+mn-ea"/>
              </a:rPr>
              <a:t>, </a:t>
            </a:r>
            <a:r>
              <a:rPr lang="ko-KR" altLang="en-US" sz="2200" dirty="0" smtClean="0">
                <a:latin typeface="+mn-ea"/>
              </a:rPr>
              <a:t>정신간호사</a:t>
            </a:r>
            <a:r>
              <a:rPr lang="en-US" altLang="ko-KR" sz="2200" dirty="0" smtClean="0">
                <a:latin typeface="+mn-ea"/>
              </a:rPr>
              <a:t>, </a:t>
            </a:r>
            <a:r>
              <a:rPr lang="ko-KR" altLang="en-US" sz="2200" dirty="0" smtClean="0">
                <a:latin typeface="+mn-ea"/>
              </a:rPr>
              <a:t>노인전문간호사</a:t>
            </a:r>
            <a:r>
              <a:rPr lang="en-US" altLang="ko-KR" sz="2200" dirty="0" smtClean="0">
                <a:latin typeface="+mn-ea"/>
              </a:rPr>
              <a:t>, </a:t>
            </a:r>
            <a:r>
              <a:rPr lang="ko-KR" altLang="en-US" sz="2200" dirty="0" smtClean="0">
                <a:latin typeface="+mn-ea"/>
              </a:rPr>
              <a:t>간호장교</a:t>
            </a:r>
            <a:r>
              <a:rPr lang="en-US" altLang="ko-KR" sz="2200" dirty="0" smtClean="0">
                <a:latin typeface="+mn-ea"/>
              </a:rPr>
              <a:t>, </a:t>
            </a:r>
            <a:r>
              <a:rPr lang="ko-KR" altLang="en-US" sz="2200" dirty="0" smtClean="0">
                <a:latin typeface="+mn-ea"/>
              </a:rPr>
              <a:t>조산사</a:t>
            </a:r>
            <a:r>
              <a:rPr lang="en-US" altLang="ko-KR" sz="2200" dirty="0" smtClean="0">
                <a:latin typeface="+mn-ea"/>
              </a:rPr>
              <a:t>, </a:t>
            </a:r>
            <a:r>
              <a:rPr lang="ko-KR" altLang="en-US" sz="2200" dirty="0" smtClean="0">
                <a:latin typeface="+mn-ea"/>
              </a:rPr>
              <a:t>방문간호사</a:t>
            </a:r>
            <a:r>
              <a:rPr lang="en-US" altLang="ko-KR" sz="2200" dirty="0" smtClean="0">
                <a:latin typeface="+mn-ea"/>
              </a:rPr>
              <a:t>, </a:t>
            </a:r>
            <a:r>
              <a:rPr lang="ko-KR" altLang="en-US" sz="2200" dirty="0" smtClean="0">
                <a:latin typeface="+mn-ea"/>
              </a:rPr>
              <a:t>공공기관</a:t>
            </a:r>
            <a:r>
              <a:rPr lang="en-US" altLang="ko-KR" sz="2200" dirty="0" smtClean="0">
                <a:latin typeface="+mn-ea"/>
              </a:rPr>
              <a:t>(</a:t>
            </a:r>
            <a:r>
              <a:rPr lang="ko-KR" altLang="en-US" sz="2200" dirty="0" smtClean="0">
                <a:latin typeface="+mn-ea"/>
              </a:rPr>
              <a:t>한국보건산업진흥원</a:t>
            </a:r>
            <a:r>
              <a:rPr lang="en-US" altLang="ko-KR" sz="2200" dirty="0">
                <a:latin typeface="+mn-ea"/>
              </a:rPr>
              <a:t>, </a:t>
            </a:r>
            <a:r>
              <a:rPr lang="ko-KR" altLang="en-US" sz="2200" dirty="0">
                <a:latin typeface="+mn-ea"/>
              </a:rPr>
              <a:t>한국보건사회연구원</a:t>
            </a:r>
            <a:r>
              <a:rPr lang="en-US" altLang="ko-KR" sz="2200" dirty="0">
                <a:latin typeface="+mn-ea"/>
              </a:rPr>
              <a:t>, </a:t>
            </a:r>
            <a:r>
              <a:rPr lang="ko-KR" altLang="en-US" sz="2200" dirty="0">
                <a:latin typeface="+mn-ea"/>
              </a:rPr>
              <a:t>국민건강보험공단</a:t>
            </a:r>
            <a:r>
              <a:rPr lang="en-US" altLang="ko-KR" sz="2200" dirty="0">
                <a:latin typeface="+mn-ea"/>
              </a:rPr>
              <a:t>, </a:t>
            </a:r>
            <a:r>
              <a:rPr lang="ko-KR" altLang="en-US" sz="2200" dirty="0">
                <a:latin typeface="+mn-ea"/>
              </a:rPr>
              <a:t>건강보험심사평가원 등 공공기관에서 간호사 </a:t>
            </a:r>
            <a:r>
              <a:rPr lang="ko-KR" altLang="en-US" sz="2200" dirty="0" smtClean="0">
                <a:latin typeface="+mn-ea"/>
              </a:rPr>
              <a:t>연구원</a:t>
            </a:r>
            <a:r>
              <a:rPr lang="en-US" altLang="ko-KR" sz="2200" dirty="0" smtClean="0">
                <a:latin typeface="+mn-ea"/>
              </a:rPr>
              <a:t>)</a:t>
            </a:r>
            <a:endParaRPr lang="ko-KR" altLang="en-US" sz="22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462790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sz="2800" dirty="0" smtClean="0">
                <a:solidFill>
                  <a:srgbClr val="FF0000"/>
                </a:solidFill>
                <a:latin typeface="+mn-ea"/>
              </a:rPr>
              <a:t>홈페이지 공지사항 확인</a:t>
            </a:r>
            <a:endParaRPr lang="en-US" altLang="ko-KR" sz="2800" dirty="0" smtClean="0">
              <a:solidFill>
                <a:srgbClr val="FF0000"/>
              </a:solidFill>
              <a:latin typeface="+mn-ea"/>
            </a:endParaRPr>
          </a:p>
          <a:p>
            <a:r>
              <a:rPr lang="ko-KR" altLang="en-US" sz="2800" dirty="0" smtClean="0">
                <a:solidFill>
                  <a:srgbClr val="FF0000"/>
                </a:solidFill>
                <a:latin typeface="+mn-ea"/>
              </a:rPr>
              <a:t>건의사항</a:t>
            </a:r>
            <a:r>
              <a:rPr lang="en-US" altLang="ko-KR" sz="2800" dirty="0" smtClean="0">
                <a:solidFill>
                  <a:srgbClr val="FF0000"/>
                </a:solidFill>
                <a:latin typeface="+mn-ea"/>
              </a:rPr>
              <a:t>-&gt; </a:t>
            </a:r>
            <a:r>
              <a:rPr lang="ko-KR" altLang="en-US" sz="2800" dirty="0" smtClean="0">
                <a:latin typeface="+mn-ea"/>
              </a:rPr>
              <a:t>차세대통합정보시스템 실명인증</a:t>
            </a:r>
            <a:endParaRPr lang="en-US" altLang="ko-KR" sz="2800" dirty="0" smtClean="0">
              <a:latin typeface="+mn-ea"/>
            </a:endParaRPr>
          </a:p>
          <a:p>
            <a:r>
              <a:rPr lang="ko-KR" altLang="en-US" sz="2800" dirty="0" smtClean="0">
                <a:latin typeface="+mn-ea"/>
              </a:rPr>
              <a:t>학번 </a:t>
            </a:r>
            <a:r>
              <a:rPr lang="en-US" altLang="ko-KR" sz="2800" dirty="0" smtClean="0">
                <a:latin typeface="+mn-ea"/>
              </a:rPr>
              <a:t>/ </a:t>
            </a:r>
            <a:r>
              <a:rPr lang="ko-KR" altLang="en-US" sz="2800" dirty="0" smtClean="0">
                <a:latin typeface="+mn-ea"/>
              </a:rPr>
              <a:t>비밀번호</a:t>
            </a:r>
            <a:r>
              <a:rPr lang="en-US" altLang="ko-KR" sz="2800" dirty="0" smtClean="0">
                <a:latin typeface="+mn-ea"/>
              </a:rPr>
              <a:t>(</a:t>
            </a:r>
            <a:r>
              <a:rPr lang="ko-KR" altLang="en-US" sz="2800" dirty="0" err="1" smtClean="0">
                <a:latin typeface="+mn-ea"/>
              </a:rPr>
              <a:t>주민번호앞</a:t>
            </a:r>
            <a:r>
              <a:rPr lang="en-US" altLang="ko-KR" sz="2800" dirty="0" smtClean="0">
                <a:latin typeface="+mn-ea"/>
              </a:rPr>
              <a:t>6</a:t>
            </a:r>
            <a:r>
              <a:rPr lang="ko-KR" altLang="en-US" sz="2800" dirty="0" smtClean="0">
                <a:latin typeface="+mn-ea"/>
              </a:rPr>
              <a:t>자리</a:t>
            </a:r>
            <a:r>
              <a:rPr lang="en-US" altLang="ko-KR" sz="2800" dirty="0" smtClean="0">
                <a:latin typeface="+mn-ea"/>
              </a:rPr>
              <a:t>)</a:t>
            </a:r>
            <a:r>
              <a:rPr lang="ko-KR" altLang="en-US" sz="2800" dirty="0" smtClean="0">
                <a:latin typeface="+mn-ea"/>
              </a:rPr>
              <a:t>를  입력하여 로그인</a:t>
            </a:r>
            <a:endParaRPr lang="en-US" altLang="ko-KR" sz="2800" dirty="0" smtClean="0">
              <a:latin typeface="+mn-ea"/>
            </a:endParaRPr>
          </a:p>
          <a:p>
            <a:endParaRPr lang="en-US" altLang="ko-KR" dirty="0" smtClean="0"/>
          </a:p>
          <a:p>
            <a:pPr marL="0" indent="0">
              <a:buNone/>
            </a:pPr>
            <a:endParaRPr lang="ko-KR" altLang="en-US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 l="16875" t="33452" r="62875" b="34149"/>
          <a:stretch>
            <a:fillRect/>
          </a:stretch>
        </p:blipFill>
        <p:spPr bwMode="auto">
          <a:xfrm>
            <a:off x="2123728" y="3501008"/>
            <a:ext cx="5040560" cy="2651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467544" y="344850"/>
            <a:ext cx="8280919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ko-KR" altLang="en-US" sz="4000" dirty="0" smtClean="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간호학과 정</a:t>
            </a:r>
            <a:r>
              <a:rPr lang="ko-KR" altLang="en-US" sz="4000" dirty="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보</a:t>
            </a:r>
            <a:endParaRPr lang="en-US" altLang="ko-KR" sz="40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084268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esktop\제목 없음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67359"/>
            <a:ext cx="8208912" cy="5060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467544" y="260648"/>
            <a:ext cx="8280919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ko-KR" altLang="en-US" sz="4000" dirty="0" smtClean="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간호학과 </a:t>
            </a:r>
            <a:r>
              <a:rPr lang="ko-KR" altLang="en-US" sz="4000" dirty="0" err="1" smtClean="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네이버</a:t>
            </a:r>
            <a:r>
              <a:rPr lang="ko-KR" altLang="en-US" sz="4000" dirty="0" smtClean="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</a:t>
            </a:r>
            <a:r>
              <a:rPr lang="en-US" altLang="ko-KR" sz="4000" dirty="0" smtClean="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cafe</a:t>
            </a:r>
            <a:endParaRPr lang="en-US" altLang="ko-KR" sz="40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433151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텍스트 개체 틀 5"/>
          <p:cNvSpPr>
            <a:spLocks noGrp="1"/>
          </p:cNvSpPr>
          <p:nvPr>
            <p:ph type="body" sz="quarter" idx="19"/>
          </p:nvPr>
        </p:nvSpPr>
        <p:spPr>
          <a:xfrm rot="21358211">
            <a:off x="395516" y="1758922"/>
            <a:ext cx="3726007" cy="648511"/>
          </a:xfrm>
          <a:solidFill>
            <a:srgbClr val="FFFF00">
              <a:alpha val="57000"/>
            </a:srgbClr>
          </a:solidFill>
        </p:spPr>
        <p:txBody>
          <a:bodyPr>
            <a:normAutofit fontScale="62500" lnSpcReduction="20000"/>
          </a:bodyPr>
          <a:lstStyle/>
          <a:p>
            <a:pPr fontAlgn="auto">
              <a:lnSpc>
                <a:spcPct val="150000"/>
              </a:lnSpc>
              <a:spcAft>
                <a:spcPts val="0"/>
              </a:spcAft>
              <a:buFont typeface="Arial"/>
              <a:buNone/>
              <a:defRPr/>
            </a:pPr>
            <a:r>
              <a:rPr altLang="ko-KR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rPr>
              <a:t> BLS Provider </a:t>
            </a:r>
            <a:r>
              <a:rPr lang="ko-KR" altLang="en-US" sz="4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rPr>
              <a:t>과정</a:t>
            </a:r>
          </a:p>
        </p:txBody>
      </p:sp>
      <p:grpSp>
        <p:nvGrpSpPr>
          <p:cNvPr id="19461" name="Group 25"/>
          <p:cNvGrpSpPr>
            <a:grpSpLocks/>
          </p:cNvGrpSpPr>
          <p:nvPr/>
        </p:nvGrpSpPr>
        <p:grpSpPr bwMode="auto">
          <a:xfrm rot="-874627">
            <a:off x="1986934" y="1647929"/>
            <a:ext cx="195263" cy="338138"/>
            <a:chOff x="1754262" y="1676400"/>
            <a:chExt cx="129401" cy="338328"/>
          </a:xfrm>
        </p:grpSpPr>
        <p:grpSp>
          <p:nvGrpSpPr>
            <p:cNvPr id="3" name="Group 65"/>
            <p:cNvGrpSpPr/>
            <p:nvPr/>
          </p:nvGrpSpPr>
          <p:grpSpPr>
            <a:xfrm rot="360798">
              <a:off x="1770009" y="1676400"/>
              <a:ext cx="113654" cy="338328"/>
              <a:chOff x="4114800" y="1752600"/>
              <a:chExt cx="304800" cy="914400"/>
            </a:xfrm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26" name="Rectangle 28"/>
              <p:cNvSpPr/>
              <p:nvPr/>
            </p:nvSpPr>
            <p:spPr>
              <a:xfrm>
                <a:off x="4114800" y="1752600"/>
                <a:ext cx="304800" cy="914400"/>
              </a:xfrm>
              <a:prstGeom prst="rect">
                <a:avLst/>
              </a:prstGeom>
              <a:gradFill flip="none" rotWithShape="1">
                <a:gsLst>
                  <a:gs pos="0">
                    <a:srgbClr val="CCA976"/>
                  </a:gs>
                  <a:gs pos="50000">
                    <a:srgbClr val="B3976D"/>
                  </a:gs>
                  <a:gs pos="100000">
                    <a:srgbClr val="DAC09A"/>
                  </a:gs>
                </a:gsLst>
                <a:lin ang="16200000" scaled="1"/>
                <a:tileRect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 extrusionH="38100">
                <a:bevelT w="12700" h="6350" prst="coolSlant"/>
                <a:extrusionClr>
                  <a:srgbClr val="DAC09A"/>
                </a:extrusion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en-US"/>
              </a:p>
            </p:txBody>
          </p:sp>
          <p:sp>
            <p:nvSpPr>
              <p:cNvPr id="27" name="Rectangle 29"/>
              <p:cNvSpPr/>
              <p:nvPr/>
            </p:nvSpPr>
            <p:spPr>
              <a:xfrm>
                <a:off x="4114800" y="2286000"/>
                <a:ext cx="291737" cy="45719"/>
              </a:xfrm>
              <a:prstGeom prst="rect">
                <a:avLst/>
              </a:prstGeom>
              <a:solidFill>
                <a:srgbClr val="81602F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 extrusionH="38100" prstMaterial="dkEdge">
                <a:bevelT w="44450" h="25400" prst="slope"/>
                <a:extrusionClr>
                  <a:srgbClr val="81602F"/>
                </a:extrusionClr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en-US"/>
              </a:p>
            </p:txBody>
          </p:sp>
        </p:grpSp>
        <p:sp>
          <p:nvSpPr>
            <p:cNvPr id="24" name="Donut 27"/>
            <p:cNvSpPr/>
            <p:nvPr/>
          </p:nvSpPr>
          <p:spPr>
            <a:xfrm rot="360798">
              <a:off x="1754262" y="1865257"/>
              <a:ext cx="19296" cy="17726"/>
            </a:xfrm>
            <a:prstGeom prst="donut">
              <a:avLst/>
            </a:prstGeom>
            <a:solidFill>
              <a:srgbClr val="81602F"/>
            </a:solidFill>
            <a:ln>
              <a:noFill/>
            </a:ln>
            <a:scene3d>
              <a:camera prst="orthographicFront"/>
              <a:lightRig rig="threePt" dir="t"/>
            </a:scene3d>
            <a:sp3d extrusionH="38100" prstMaterial="matte">
              <a:bevelT w="44450" h="25400" prst="slope"/>
              <a:extrusionClr>
                <a:srgbClr val="292929"/>
              </a:extrusion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en-US"/>
            </a:p>
          </p:txBody>
        </p:sp>
      </p:grp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1576" y="3140968"/>
            <a:ext cx="3791992" cy="272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073147"/>
            <a:ext cx="3250696" cy="2865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직사각형 10"/>
          <p:cNvSpPr/>
          <p:nvPr/>
        </p:nvSpPr>
        <p:spPr>
          <a:xfrm>
            <a:off x="860879" y="548680"/>
            <a:ext cx="7488832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ko-KR" altLang="en-US" sz="4800" dirty="0" smtClean="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차별화된 교육체계</a:t>
            </a:r>
            <a:endParaRPr lang="en-US" altLang="ko-KR" sz="48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333343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9" name="그림 18" descr="IMG_216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1557338"/>
            <a:ext cx="8064500" cy="4679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부제목 2"/>
          <p:cNvSpPr txBox="1">
            <a:spLocks/>
          </p:cNvSpPr>
          <p:nvPr/>
        </p:nvSpPr>
        <p:spPr>
          <a:xfrm>
            <a:off x="776250" y="608599"/>
            <a:ext cx="8075919" cy="51614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2400" dirty="0" smtClean="0">
                <a:solidFill>
                  <a:srgbClr val="0070C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</a:t>
            </a:r>
            <a:r>
              <a:rPr lang="en-US" altLang="ko-KR" sz="2400" dirty="0" smtClean="0">
                <a:solidFill>
                  <a:schemeClr val="accent1">
                    <a:lumMod val="75000"/>
                  </a:schemeClr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BLS</a:t>
            </a:r>
            <a:r>
              <a:rPr lang="ko-KR" altLang="en-US" sz="2400" dirty="0" smtClean="0">
                <a:solidFill>
                  <a:schemeClr val="accent1">
                    <a:lumMod val="75000"/>
                  </a:schemeClr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센터 </a:t>
            </a:r>
            <a:endParaRPr lang="en-US" altLang="ko-KR" sz="2400" dirty="0">
              <a:solidFill>
                <a:schemeClr val="accent1">
                  <a:lumMod val="75000"/>
                </a:schemeClr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4547377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순서도: 대체 처리 5"/>
          <p:cNvSpPr/>
          <p:nvPr/>
        </p:nvSpPr>
        <p:spPr>
          <a:xfrm>
            <a:off x="52987" y="224320"/>
            <a:ext cx="3078853" cy="597483"/>
          </a:xfrm>
          <a:prstGeom prst="flowChartAlternate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9" name="그림 27" descr="IMG_2997.JPG"/>
          <p:cNvPicPr>
            <a:picLocks noChangeAspect="1"/>
          </p:cNvPicPr>
          <p:nvPr/>
        </p:nvPicPr>
        <p:blipFill>
          <a:blip r:embed="rId2" cstate="print"/>
          <a:srcRect l="11263"/>
          <a:stretch>
            <a:fillRect/>
          </a:stretch>
        </p:blipFill>
        <p:spPr bwMode="auto">
          <a:xfrm>
            <a:off x="617710" y="1340768"/>
            <a:ext cx="3954289" cy="3225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그림 21" descr="IMG_1824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69280" y="1703679"/>
            <a:ext cx="2947497" cy="2445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_x99587464" descr="EMB00001ce81988"/>
          <p:cNvPicPr>
            <a:picLocks noChangeAspect="1" noChangeArrowheads="1"/>
          </p:cNvPicPr>
          <p:nvPr/>
        </p:nvPicPr>
        <p:blipFill>
          <a:blip r:embed="rId4"/>
          <a:srcRect l="10103" t="43326" r="64070" b="23099"/>
          <a:stretch>
            <a:fillRect/>
          </a:stretch>
        </p:blipFill>
        <p:spPr bwMode="auto">
          <a:xfrm>
            <a:off x="4388571" y="4046220"/>
            <a:ext cx="4250893" cy="2479124"/>
          </a:xfrm>
          <a:prstGeom prst="rect">
            <a:avLst/>
          </a:prstGeom>
          <a:noFill/>
        </p:spPr>
      </p:pic>
      <p:sp>
        <p:nvSpPr>
          <p:cNvPr id="25" name="부제목 2"/>
          <p:cNvSpPr txBox="1">
            <a:spLocks/>
          </p:cNvSpPr>
          <p:nvPr/>
        </p:nvSpPr>
        <p:spPr>
          <a:xfrm>
            <a:off x="395536" y="457200"/>
            <a:ext cx="8075919" cy="51614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2400" dirty="0" smtClean="0">
                <a:solidFill>
                  <a:srgbClr val="0070C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</a:t>
            </a:r>
            <a:r>
              <a:rPr lang="ko-KR" altLang="en-US" sz="2400" dirty="0" smtClean="0">
                <a:solidFill>
                  <a:schemeClr val="accent1">
                    <a:lumMod val="75000"/>
                  </a:schemeClr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시뮬레이션 센터</a:t>
            </a:r>
            <a:r>
              <a:rPr lang="ko-KR" altLang="en-US" sz="2400" dirty="0" smtClean="0">
                <a:solidFill>
                  <a:srgbClr val="0070C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</a:t>
            </a:r>
            <a:endParaRPr lang="en-US" altLang="ko-KR" sz="2400" dirty="0">
              <a:solidFill>
                <a:srgbClr val="0070C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0322562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398950"/>
            <a:ext cx="4032448" cy="4852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 descr="https://postfiles.pstatic.net/MjAyMDEyMTRfMTM3/MDAxNjA3OTU3NjQ5NjEy.sniNrnCEZ3me6p9RiInOY3frjni0bUL-7CV-jmMQbmEg.rwECVI_xGf4QfzGZEmvYx-UX69LC9tr6MRROXksfFr4g.JPEG.zxasqw1935/%EC%82%BC%EC%84%B1_WMR_PLUS_%EC%B6%9C%EC%B2%98_windowscentral_%ED%99%88%ED%8E%98%EC%9D%B4%EC%A7%80_1.jpg?type=w77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1" y="2321986"/>
            <a:ext cx="5341900" cy="3006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부제목 2"/>
          <p:cNvSpPr txBox="1">
            <a:spLocks/>
          </p:cNvSpPr>
          <p:nvPr/>
        </p:nvSpPr>
        <p:spPr>
          <a:xfrm>
            <a:off x="776250" y="464583"/>
            <a:ext cx="8075919" cy="660161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dirty="0" smtClean="0">
                <a:solidFill>
                  <a:srgbClr val="0070C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</a:t>
            </a:r>
            <a:r>
              <a:rPr lang="en-US" altLang="ko-KR" dirty="0" smtClean="0">
                <a:solidFill>
                  <a:schemeClr val="accent1">
                    <a:lumMod val="75000"/>
                  </a:schemeClr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VR(Virtual reality) </a:t>
            </a:r>
            <a:r>
              <a:rPr lang="ko-KR" altLang="en-US" dirty="0" smtClean="0">
                <a:solidFill>
                  <a:schemeClr val="accent1">
                    <a:lumMod val="75000"/>
                  </a:schemeClr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자율실습장비 </a:t>
            </a:r>
            <a:endParaRPr lang="en-US" altLang="ko-KR" dirty="0">
              <a:solidFill>
                <a:schemeClr val="accent1">
                  <a:lumMod val="75000"/>
                </a:schemeClr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95207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899592" y="1383159"/>
            <a:ext cx="83097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smtClean="0">
                <a:latin typeface="HY강B" pitchFamily="18" charset="-127"/>
                <a:ea typeface="HY강B" pitchFamily="18" charset="-127"/>
              </a:rPr>
              <a:t>해외 우수 선진병원 실습 및 어학연수 </a:t>
            </a:r>
            <a:r>
              <a:rPr lang="en-US" altLang="ko-KR" sz="2400" dirty="0" smtClean="0">
                <a:latin typeface="HY강B" pitchFamily="18" charset="-127"/>
                <a:ea typeface="HY강B" pitchFamily="18" charset="-127"/>
              </a:rPr>
              <a:t>– </a:t>
            </a:r>
            <a:r>
              <a:rPr lang="ko-KR" altLang="en-US" sz="2400" dirty="0" smtClean="0">
                <a:latin typeface="HY강B" pitchFamily="18" charset="-127"/>
                <a:ea typeface="HY강B" pitchFamily="18" charset="-127"/>
              </a:rPr>
              <a:t>필리핀</a:t>
            </a:r>
            <a:r>
              <a:rPr lang="en-US" altLang="ko-KR" sz="2400" dirty="0" smtClean="0">
                <a:latin typeface="HY강B" pitchFamily="18" charset="-127"/>
                <a:ea typeface="HY강B" pitchFamily="18" charset="-127"/>
              </a:rPr>
              <a:t>, </a:t>
            </a:r>
            <a:r>
              <a:rPr lang="ko-KR" altLang="en-US" sz="2400" dirty="0" smtClean="0">
                <a:latin typeface="HY강B" pitchFamily="18" charset="-127"/>
                <a:ea typeface="HY강B" pitchFamily="18" charset="-127"/>
              </a:rPr>
              <a:t>캐나</a:t>
            </a:r>
            <a:r>
              <a:rPr lang="ko-KR" altLang="en-US" sz="2400" dirty="0">
                <a:latin typeface="HY강B" pitchFamily="18" charset="-127"/>
                <a:ea typeface="HY강B" pitchFamily="18" charset="-127"/>
              </a:rPr>
              <a:t>다</a:t>
            </a:r>
          </a:p>
        </p:txBody>
      </p:sp>
      <p:pic>
        <p:nvPicPr>
          <p:cNvPr id="20" name="Picture 24" descr="C:\Users\SAMSUNG\Desktop\선영\새 폴더\1.bmp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4973" y="2372497"/>
            <a:ext cx="3410465" cy="2899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8518" y="2367092"/>
            <a:ext cx="4003589" cy="2971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860879" y="260648"/>
            <a:ext cx="7488832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ko-KR" altLang="en-US" sz="4800" dirty="0" smtClean="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실무능력강화</a:t>
            </a:r>
            <a:endParaRPr lang="en-US" altLang="ko-KR" sz="48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084563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264048" y="764704"/>
            <a:ext cx="71456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 smtClean="0">
                <a:latin typeface="HY강B" pitchFamily="18" charset="-127"/>
                <a:ea typeface="HY강B" pitchFamily="18" charset="-127"/>
              </a:rPr>
              <a:t>해부학 실습</a:t>
            </a:r>
            <a:r>
              <a:rPr lang="en-US" altLang="ko-KR" sz="2400" b="1" dirty="0" smtClean="0">
                <a:latin typeface="HY강B" pitchFamily="18" charset="-127"/>
                <a:ea typeface="HY강B" pitchFamily="18" charset="-127"/>
              </a:rPr>
              <a:t>(2</a:t>
            </a:r>
            <a:r>
              <a:rPr lang="ko-KR" altLang="en-US" sz="2400" b="1" dirty="0" smtClean="0">
                <a:latin typeface="HY강B" pitchFamily="18" charset="-127"/>
                <a:ea typeface="HY강B" pitchFamily="18" charset="-127"/>
              </a:rPr>
              <a:t>학년</a:t>
            </a:r>
            <a:r>
              <a:rPr lang="en-US" altLang="ko-KR" sz="2400" b="1" dirty="0" smtClean="0">
                <a:latin typeface="HY강B" pitchFamily="18" charset="-127"/>
                <a:ea typeface="HY강B" pitchFamily="18" charset="-127"/>
              </a:rPr>
              <a:t>)</a:t>
            </a:r>
            <a:r>
              <a:rPr lang="ko-KR" altLang="en-US" sz="2400" b="1" dirty="0" smtClean="0">
                <a:latin typeface="HY강B" pitchFamily="18" charset="-127"/>
                <a:ea typeface="HY강B" pitchFamily="18" charset="-127"/>
              </a:rPr>
              <a:t> </a:t>
            </a:r>
            <a:r>
              <a:rPr lang="en-US" altLang="ko-KR" sz="2400" b="1" dirty="0" smtClean="0">
                <a:latin typeface="HY강B" pitchFamily="18" charset="-127"/>
                <a:ea typeface="HY강B" pitchFamily="18" charset="-127"/>
              </a:rPr>
              <a:t>– </a:t>
            </a:r>
            <a:r>
              <a:rPr lang="ko-KR" altLang="en-US" sz="2400" b="1" dirty="0" smtClean="0">
                <a:latin typeface="HY강B" pitchFamily="18" charset="-127"/>
                <a:ea typeface="HY강B" pitchFamily="18" charset="-127"/>
              </a:rPr>
              <a:t>서울가톨릭대학교 해부학교실</a:t>
            </a:r>
            <a:endParaRPr lang="ko-KR" altLang="en-US" sz="2400" b="1" dirty="0">
              <a:latin typeface="HY강B" pitchFamily="18" charset="-127"/>
              <a:ea typeface="HY강B" pitchFamily="18" charset="-127"/>
            </a:endParaRPr>
          </a:p>
        </p:txBody>
      </p:sp>
      <p:pic>
        <p:nvPicPr>
          <p:cNvPr id="19" name="그림 18" descr="Screenshot_2016-02-26-14-51-59.png"/>
          <p:cNvPicPr>
            <a:picLocks noChangeAspect="1"/>
          </p:cNvPicPr>
          <p:nvPr/>
        </p:nvPicPr>
        <p:blipFill>
          <a:blip r:embed="rId2" cstate="print"/>
          <a:srcRect t="35315" b="35976"/>
          <a:stretch>
            <a:fillRect/>
          </a:stretch>
        </p:blipFill>
        <p:spPr>
          <a:xfrm>
            <a:off x="498878" y="1879410"/>
            <a:ext cx="4078889" cy="2413686"/>
          </a:xfrm>
          <a:prstGeom prst="rect">
            <a:avLst/>
          </a:prstGeom>
        </p:spPr>
      </p:pic>
      <p:pic>
        <p:nvPicPr>
          <p:cNvPr id="20" name="Picture 24" descr="C:\Users\SAMSUNG\Desktop\선영\새 폴더\해부학실습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1016" y="3169484"/>
            <a:ext cx="3868351" cy="295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6940725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1614617" y="1109643"/>
            <a:ext cx="575001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rPr>
              <a:t>취업 캠프란</a:t>
            </a: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rPr>
              <a:t>?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endParaRPr lang="en-US" altLang="ko-K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B" pitchFamily="18" charset="-127"/>
              <a:ea typeface="HY강B" pitchFamily="18" charset="-127"/>
            </a:endParaRP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rPr>
              <a:t>1. 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rPr>
              <a:t>맞춤형 취업프로그램 운영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endParaRPr lang="ko-KR" alt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B" pitchFamily="18" charset="-127"/>
              <a:ea typeface="HY강B" pitchFamily="18" charset="-127"/>
            </a:endParaRP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rPr>
              <a:t>2. 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rPr>
              <a:t>취업 관련  데이터베이스 시스템 운영</a:t>
            </a:r>
            <a:endParaRPr lang="en-US" altLang="ko-K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B" pitchFamily="18" charset="-127"/>
              <a:ea typeface="HY강B" pitchFamily="18" charset="-127"/>
            </a:endParaRP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endParaRPr lang="en-US" altLang="ko-K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B" pitchFamily="18" charset="-127"/>
              <a:ea typeface="HY강B" pitchFamily="18" charset="-127"/>
            </a:endParaRP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US" altLang="ko-K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rPr>
              <a:t>3. </a:t>
            </a:r>
            <a:r>
              <a:rPr lang="ko-KR" alt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B" pitchFamily="18" charset="-127"/>
                <a:ea typeface="HY강B" pitchFamily="18" charset="-127"/>
              </a:rPr>
              <a:t>맞춤형 모의 면접 운영</a:t>
            </a:r>
            <a:endParaRPr lang="ko-KR" altLang="en-US" dirty="0" smtClean="0">
              <a:latin typeface="HY강B" pitchFamily="18" charset="-127"/>
              <a:ea typeface="HY강B" pitchFamily="18" charset="-127"/>
            </a:endParaRPr>
          </a:p>
        </p:txBody>
      </p:sp>
      <p:pic>
        <p:nvPicPr>
          <p:cNvPr id="21" name="Picture 19" descr="C:\Users\SAMSUNG\Desktop\선영\새 폴더\DSC076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8550" y="3294272"/>
            <a:ext cx="4161482" cy="30150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22" name="Picture 15" descr="C:\Users\SAMSUNG\Desktop\선영\새 폴더\DSC00485.JPG"/>
          <p:cNvPicPr>
            <a:picLocks noChangeAspect="1" noChangeArrowheads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>
            <a:off x="4979734" y="3356992"/>
            <a:ext cx="3192666" cy="2897306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9" name="직사각형 8"/>
          <p:cNvSpPr/>
          <p:nvPr/>
        </p:nvSpPr>
        <p:spPr>
          <a:xfrm>
            <a:off x="860879" y="221739"/>
            <a:ext cx="7488832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ko-KR" altLang="en-US" sz="4800" dirty="0" smtClean="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맞춤형 취업교육</a:t>
            </a:r>
            <a:endParaRPr lang="en-US" altLang="ko-KR" sz="48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0894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순서도: 대체 처리 5"/>
          <p:cNvSpPr/>
          <p:nvPr/>
        </p:nvSpPr>
        <p:spPr>
          <a:xfrm>
            <a:off x="52987" y="224320"/>
            <a:ext cx="3078853" cy="597483"/>
          </a:xfrm>
          <a:prstGeom prst="flowChartAlternate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523909" y="908720"/>
            <a:ext cx="76364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smtClean="0">
                <a:latin typeface="HY강B" pitchFamily="18" charset="-127"/>
                <a:ea typeface="HY강B" pitchFamily="18" charset="-127"/>
              </a:rPr>
              <a:t>각 학생 별 담당지도교수 배치</a:t>
            </a:r>
            <a:endParaRPr lang="en-US" altLang="ko-KR" sz="2400" dirty="0" smtClean="0">
              <a:latin typeface="HY강B" pitchFamily="18" charset="-127"/>
              <a:ea typeface="HY강B" pitchFamily="18" charset="-127"/>
            </a:endParaRPr>
          </a:p>
          <a:p>
            <a:pPr algn="ctr"/>
            <a:r>
              <a:rPr lang="en-US" altLang="ko-KR" sz="2400" dirty="0" smtClean="0">
                <a:latin typeface="HY강B" pitchFamily="18" charset="-127"/>
                <a:ea typeface="HY강B" pitchFamily="18" charset="-127"/>
              </a:rPr>
              <a:t>1</a:t>
            </a:r>
            <a:r>
              <a:rPr lang="ko-KR" altLang="en-US" sz="2400" dirty="0" smtClean="0">
                <a:latin typeface="HY강B" pitchFamily="18" charset="-127"/>
                <a:ea typeface="HY강B" pitchFamily="18" charset="-127"/>
              </a:rPr>
              <a:t>학년</a:t>
            </a:r>
            <a:r>
              <a:rPr lang="en-US" altLang="ko-KR" sz="2400" dirty="0" smtClean="0">
                <a:latin typeface="HY강B" pitchFamily="18" charset="-127"/>
                <a:ea typeface="HY강B" pitchFamily="18" charset="-127"/>
              </a:rPr>
              <a:t>~</a:t>
            </a:r>
            <a:r>
              <a:rPr lang="ko-KR" altLang="en-US" sz="2400" dirty="0" smtClean="0">
                <a:latin typeface="HY강B" pitchFamily="18" charset="-127"/>
                <a:ea typeface="HY강B" pitchFamily="18" charset="-127"/>
              </a:rPr>
              <a:t> 졸업까지 지도  </a:t>
            </a:r>
            <a:endParaRPr lang="en-US" altLang="ko-KR" sz="2400" dirty="0" smtClean="0">
              <a:latin typeface="HY강B" pitchFamily="18" charset="-127"/>
              <a:ea typeface="HY강B" pitchFamily="18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9605" y="2041870"/>
            <a:ext cx="3112541" cy="2334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그림 12" descr="Screenshot_2016-02-26-14-51-40.png"/>
          <p:cNvPicPr>
            <a:picLocks noChangeAspect="1"/>
          </p:cNvPicPr>
          <p:nvPr/>
        </p:nvPicPr>
        <p:blipFill>
          <a:blip r:embed="rId3" cstate="print"/>
          <a:srcRect l="5369" t="37838" r="12843" b="35255"/>
          <a:stretch>
            <a:fillRect/>
          </a:stretch>
        </p:blipFill>
        <p:spPr>
          <a:xfrm>
            <a:off x="4704390" y="1916832"/>
            <a:ext cx="3155092" cy="2132783"/>
          </a:xfrm>
          <a:prstGeom prst="rect">
            <a:avLst/>
          </a:prstGeom>
        </p:spPr>
      </p:pic>
      <p:pic>
        <p:nvPicPr>
          <p:cNvPr id="1025" name="_x150542368" descr="EMB000003e4583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116667"/>
            <a:ext cx="3419872" cy="2527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부제목 2"/>
          <p:cNvSpPr txBox="1">
            <a:spLocks/>
          </p:cNvSpPr>
          <p:nvPr/>
        </p:nvSpPr>
        <p:spPr>
          <a:xfrm>
            <a:off x="240497" y="320567"/>
            <a:ext cx="8075919" cy="51614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2400" dirty="0" smtClean="0">
                <a:solidFill>
                  <a:srgbClr val="0070C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</a:t>
            </a:r>
            <a:r>
              <a:rPr lang="ko-KR" altLang="en-US" dirty="0" err="1" smtClean="0">
                <a:solidFill>
                  <a:schemeClr val="accent1">
                    <a:lumMod val="75000"/>
                  </a:schemeClr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평생지도교수</a:t>
            </a:r>
            <a:r>
              <a:rPr lang="ko-KR" altLang="en-US" dirty="0" err="1">
                <a:solidFill>
                  <a:schemeClr val="accent1">
                    <a:lumMod val="75000"/>
                  </a:schemeClr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제</a:t>
            </a:r>
            <a:r>
              <a:rPr lang="ko-KR" altLang="en-US" sz="2400" dirty="0" smtClean="0">
                <a:solidFill>
                  <a:srgbClr val="0070C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</a:t>
            </a:r>
            <a:endParaRPr lang="en-US" altLang="ko-KR" sz="2400" dirty="0">
              <a:solidFill>
                <a:srgbClr val="0070C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7" name="_x233768008" descr="EMB000029c858d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466033"/>
            <a:ext cx="4433495" cy="2275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163997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순서도: 대체 처리 5"/>
          <p:cNvSpPr/>
          <p:nvPr/>
        </p:nvSpPr>
        <p:spPr>
          <a:xfrm>
            <a:off x="183652" y="806467"/>
            <a:ext cx="3078853" cy="597483"/>
          </a:xfrm>
          <a:prstGeom prst="flowChartAlternate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1" name="그림 16" descr="제목 없음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991189">
            <a:off x="162721" y="5366948"/>
            <a:ext cx="1301750" cy="133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3793" name="_x99949896" descr="EMB00001ce81986"/>
          <p:cNvPicPr>
            <a:picLocks noChangeAspect="1" noChangeArrowheads="1"/>
          </p:cNvPicPr>
          <p:nvPr/>
        </p:nvPicPr>
        <p:blipFill>
          <a:blip r:embed="rId3"/>
          <a:srcRect l="15460" t="6071" r="11322" b="7074"/>
          <a:stretch>
            <a:fillRect/>
          </a:stretch>
        </p:blipFill>
        <p:spPr bwMode="auto">
          <a:xfrm>
            <a:off x="703219" y="1423945"/>
            <a:ext cx="5293927" cy="3765893"/>
          </a:xfrm>
          <a:prstGeom prst="rect">
            <a:avLst/>
          </a:prstGeom>
          <a:noFill/>
        </p:spPr>
      </p:pic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3796" name="_x99934248" descr="EMB00001ce81987"/>
          <p:cNvPicPr>
            <a:picLocks noChangeAspect="1" noChangeArrowheads="1"/>
          </p:cNvPicPr>
          <p:nvPr/>
        </p:nvPicPr>
        <p:blipFill>
          <a:blip r:embed="rId4"/>
          <a:srcRect l="46649" t="37480" r="37392" b="12054"/>
          <a:stretch>
            <a:fillRect/>
          </a:stretch>
        </p:blipFill>
        <p:spPr bwMode="auto">
          <a:xfrm>
            <a:off x="6250332" y="854161"/>
            <a:ext cx="2362200" cy="2724150"/>
          </a:xfrm>
          <a:prstGeom prst="rect">
            <a:avLst/>
          </a:prstGeom>
          <a:noFill/>
        </p:spPr>
      </p:pic>
      <p:pic>
        <p:nvPicPr>
          <p:cNvPr id="6145" name="_x99588424" descr="EMB00001ce8198a"/>
          <p:cNvPicPr>
            <a:picLocks noChangeAspect="1" noChangeArrowheads="1"/>
          </p:cNvPicPr>
          <p:nvPr/>
        </p:nvPicPr>
        <p:blipFill>
          <a:blip r:embed="rId5"/>
          <a:srcRect l="46284" t="38127" r="38121" b="10106"/>
          <a:stretch>
            <a:fillRect/>
          </a:stretch>
        </p:blipFill>
        <p:spPr bwMode="auto">
          <a:xfrm>
            <a:off x="6065709" y="3509362"/>
            <a:ext cx="2625210" cy="2866724"/>
          </a:xfrm>
          <a:prstGeom prst="rect">
            <a:avLst/>
          </a:prstGeom>
          <a:noFill/>
        </p:spPr>
      </p:pic>
      <p:sp>
        <p:nvSpPr>
          <p:cNvPr id="19" name="부제목 2"/>
          <p:cNvSpPr txBox="1">
            <a:spLocks/>
          </p:cNvSpPr>
          <p:nvPr/>
        </p:nvSpPr>
        <p:spPr>
          <a:xfrm>
            <a:off x="395536" y="464583"/>
            <a:ext cx="8075919" cy="51614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2400" dirty="0" smtClean="0">
                <a:solidFill>
                  <a:srgbClr val="0070C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</a:t>
            </a:r>
            <a:r>
              <a:rPr lang="ko-KR" altLang="en-US" dirty="0" smtClean="0">
                <a:solidFill>
                  <a:schemeClr val="accent1">
                    <a:lumMod val="75000"/>
                  </a:schemeClr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학생이력관리시스</a:t>
            </a:r>
            <a:r>
              <a:rPr lang="ko-KR" altLang="en-US" dirty="0">
                <a:solidFill>
                  <a:schemeClr val="accent1">
                    <a:lumMod val="75000"/>
                  </a:schemeClr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템</a:t>
            </a:r>
            <a:r>
              <a:rPr lang="ko-KR" altLang="en-US" sz="2400" dirty="0" smtClean="0">
                <a:solidFill>
                  <a:srgbClr val="0070C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</a:t>
            </a:r>
            <a:endParaRPr lang="en-US" altLang="ko-KR" sz="2400" dirty="0">
              <a:solidFill>
                <a:srgbClr val="0070C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1991326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951630" y="1374428"/>
            <a:ext cx="7344816" cy="5847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lvl="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ko-KR" sz="3200" b="1" dirty="0">
                <a:solidFill>
                  <a:prstClr val="black"/>
                </a:solidFill>
              </a:rPr>
              <a:t>1</a:t>
            </a:r>
            <a:r>
              <a:rPr lang="ko-KR" altLang="en-US" sz="3200" b="1" dirty="0">
                <a:solidFill>
                  <a:prstClr val="black"/>
                </a:solidFill>
              </a:rPr>
              <a:t>학년</a:t>
            </a:r>
            <a:r>
              <a:rPr lang="en-US" altLang="ko-KR" sz="3200" b="1" dirty="0">
                <a:solidFill>
                  <a:prstClr val="black"/>
                </a:solidFill>
              </a:rPr>
              <a:t>~4</a:t>
            </a:r>
            <a:r>
              <a:rPr lang="ko-KR" altLang="en-US" sz="3200" b="1" dirty="0">
                <a:solidFill>
                  <a:prstClr val="black"/>
                </a:solidFill>
              </a:rPr>
              <a:t>학년 까지의 학생활동평가 </a:t>
            </a:r>
            <a:endParaRPr lang="en-US" altLang="ko-KR" sz="3200" b="1" dirty="0">
              <a:solidFill>
                <a:prstClr val="black"/>
              </a:solidFill>
            </a:endParaRPr>
          </a:p>
        </p:txBody>
      </p:sp>
      <p:graphicFrame>
        <p:nvGraphicFramePr>
          <p:cNvPr id="8" name="다이어그램 7"/>
          <p:cNvGraphicFramePr/>
          <p:nvPr>
            <p:extLst>
              <p:ext uri="{D42A27DB-BD31-4B8C-83A1-F6EECF244321}">
                <p14:modId xmlns:p14="http://schemas.microsoft.com/office/powerpoint/2010/main" val="231338673"/>
              </p:ext>
            </p:extLst>
          </p:nvPr>
        </p:nvGraphicFramePr>
        <p:xfrm>
          <a:off x="447574" y="1935821"/>
          <a:ext cx="8352928" cy="43014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직사각형 8"/>
          <p:cNvSpPr/>
          <p:nvPr/>
        </p:nvSpPr>
        <p:spPr>
          <a:xfrm>
            <a:off x="950118" y="6093296"/>
            <a:ext cx="7344816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457200" lvl="0" indent="-457200" algn="ctr">
              <a:spcBef>
                <a:spcPct val="20000"/>
              </a:spcBef>
              <a:buFont typeface="Wingdings" panose="05000000000000000000" pitchFamily="2" charset="2"/>
              <a:buChar char="v"/>
            </a:pPr>
            <a:r>
              <a:rPr lang="ko-KR" altLang="en-US" sz="3200" dirty="0" smtClean="0">
                <a:solidFill>
                  <a:srgbClr val="FF0000"/>
                </a:solidFill>
              </a:rPr>
              <a:t> </a:t>
            </a:r>
            <a:r>
              <a:rPr lang="ko-KR" altLang="en-US" sz="3200" dirty="0" err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졸업시</a:t>
            </a:r>
            <a:r>
              <a:rPr lang="ko-KR" altLang="en-US" sz="3200" dirty="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명품인증서 및 </a:t>
            </a:r>
            <a:r>
              <a:rPr lang="ko-KR" altLang="en-US" sz="3200" dirty="0" err="1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시상금</a:t>
            </a:r>
            <a:endParaRPr lang="en-US" altLang="ko-KR" sz="3200" dirty="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860879" y="260648"/>
            <a:ext cx="7488832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altLang="ko-KR" sz="4800" dirty="0" smtClean="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MKC </a:t>
            </a:r>
            <a:r>
              <a:rPr lang="ko-KR" altLang="en-US" sz="4800" dirty="0" err="1" smtClean="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명품인증제</a:t>
            </a:r>
            <a:endParaRPr lang="en-US" altLang="ko-KR" sz="48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339840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614054" y="1173019"/>
            <a:ext cx="6553825" cy="2842849"/>
          </a:xfrm>
        </p:spPr>
        <p:txBody>
          <a:bodyPr>
            <a:normAutofit fontScale="92500"/>
          </a:bodyPr>
          <a:lstStyle/>
          <a:p>
            <a:pPr>
              <a:lnSpc>
                <a:spcPct val="160000"/>
              </a:lnSpc>
            </a:pPr>
            <a:r>
              <a:rPr lang="en-US" altLang="ko-KR" sz="8000" i="1" dirty="0" smtClean="0">
                <a:solidFill>
                  <a:srgbClr val="0070C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02</a:t>
            </a:r>
          </a:p>
          <a:p>
            <a:pPr algn="r">
              <a:lnSpc>
                <a:spcPct val="120000"/>
              </a:lnSpc>
            </a:pPr>
            <a:r>
              <a:rPr lang="ko-KR" altLang="en-US" sz="48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교육과정 안내</a:t>
            </a:r>
            <a:endParaRPr lang="en-US" altLang="ko-KR" sz="48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 flipV="1">
            <a:off x="0" y="4116075"/>
            <a:ext cx="9180000" cy="0"/>
          </a:xfrm>
          <a:prstGeom prst="line">
            <a:avLst/>
          </a:prstGeom>
          <a:ln w="28575">
            <a:solidFill>
              <a:schemeClr val="bg2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직사각형 1"/>
          <p:cNvSpPr/>
          <p:nvPr/>
        </p:nvSpPr>
        <p:spPr>
          <a:xfrm>
            <a:off x="1777004" y="4787860"/>
            <a:ext cx="558999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3600" dirty="0">
                <a:solidFill>
                  <a:srgbClr val="7030A0"/>
                </a:solidFill>
                <a:latin typeface="HY강M" pitchFamily="18" charset="-127"/>
                <a:ea typeface="HY강M" pitchFamily="18" charset="-127"/>
              </a:rPr>
              <a:t>- </a:t>
            </a:r>
            <a:r>
              <a:rPr lang="ko-KR" altLang="en-US" sz="3600" dirty="0">
                <a:solidFill>
                  <a:srgbClr val="7030A0"/>
                </a:solidFill>
                <a:latin typeface="HY강M" pitchFamily="18" charset="-127"/>
                <a:ea typeface="HY강M" pitchFamily="18" charset="-127"/>
              </a:rPr>
              <a:t>교육과정 홈페이지 참조</a:t>
            </a:r>
            <a:r>
              <a:rPr lang="en-US" altLang="ko-KR" sz="3600" dirty="0">
                <a:solidFill>
                  <a:srgbClr val="7030A0"/>
                </a:solidFill>
                <a:latin typeface="HY강M" pitchFamily="18" charset="-127"/>
                <a:ea typeface="HY강M" pitchFamily="18" charset="-127"/>
              </a:rPr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3375216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860879" y="1085835"/>
            <a:ext cx="7488832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ko-KR" altLang="en-US" sz="4800" dirty="0" smtClean="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졸업이수 학점</a:t>
            </a:r>
            <a:endParaRPr lang="en-US" altLang="ko-KR" sz="48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032335" y="4931665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B </a:t>
            </a:r>
            <a:endParaRPr lang="ko-KR" altLang="en-US" sz="24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28660" y="3185393"/>
            <a:ext cx="3915348" cy="1042529"/>
          </a:xfrm>
          <a:prstGeom prst="rect">
            <a:avLst/>
          </a:prstGeom>
          <a:noFill/>
          <a:ln w="571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ko-KR" altLang="en-US" sz="2200" b="1" dirty="0" smtClean="0">
                <a:latin typeface="+mn-ea"/>
              </a:rPr>
              <a:t>교양교과목</a:t>
            </a:r>
            <a:r>
              <a:rPr lang="en-US" altLang="ko-KR" sz="2200" b="1" dirty="0" smtClean="0">
                <a:latin typeface="+mn-ea"/>
              </a:rPr>
              <a:t>: 25</a:t>
            </a:r>
            <a:r>
              <a:rPr lang="ko-KR" altLang="en-US" sz="2200" b="1" dirty="0" smtClean="0">
                <a:latin typeface="+mn-ea"/>
              </a:rPr>
              <a:t>학점이상</a:t>
            </a:r>
            <a:endParaRPr lang="en-US" altLang="ko-KR" sz="2200" b="1" dirty="0" smtClean="0">
              <a:latin typeface="+mn-ea"/>
            </a:endParaRPr>
          </a:p>
          <a:p>
            <a:pPr marL="457200" indent="-457200">
              <a:lnSpc>
                <a:spcPct val="150000"/>
              </a:lnSpc>
              <a:buFontTx/>
              <a:buChar char="-"/>
            </a:pPr>
            <a:r>
              <a:rPr lang="ko-KR" altLang="en-US" sz="2200" b="1" dirty="0" smtClean="0">
                <a:latin typeface="+mn-ea"/>
              </a:rPr>
              <a:t>전공교과목 </a:t>
            </a:r>
            <a:r>
              <a:rPr lang="en-US" altLang="ko-KR" sz="2200" b="1" dirty="0" smtClean="0">
                <a:latin typeface="+mn-ea"/>
              </a:rPr>
              <a:t>100</a:t>
            </a:r>
            <a:r>
              <a:rPr lang="ko-KR" altLang="en-US" sz="2200" b="1" dirty="0" smtClean="0">
                <a:latin typeface="+mn-ea"/>
              </a:rPr>
              <a:t>학점이상</a:t>
            </a:r>
            <a:endParaRPr lang="en-US" altLang="ko-KR" sz="2200" b="1" dirty="0" smtClean="0">
              <a:latin typeface="+mn-ea"/>
            </a:endParaRPr>
          </a:p>
        </p:txBody>
      </p:sp>
      <p:pic>
        <p:nvPicPr>
          <p:cNvPr id="8194" name="Picture 2" descr="[대학 선택 조건] 하나. 장학제도! -동명대학교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581128"/>
            <a:ext cx="2174292" cy="2058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직사각형 11"/>
          <p:cNvSpPr/>
          <p:nvPr/>
        </p:nvSpPr>
        <p:spPr>
          <a:xfrm>
            <a:off x="5706319" y="3554724"/>
            <a:ext cx="2625583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ko-KR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총 </a:t>
            </a:r>
            <a:r>
              <a:rPr lang="en-US" altLang="ko-K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134</a:t>
            </a:r>
            <a:r>
              <a:rPr lang="ko-KR" alt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학점</a:t>
            </a:r>
            <a:endParaRPr lang="ko-KR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5" name="오른쪽 화살표 4"/>
          <p:cNvSpPr/>
          <p:nvPr/>
        </p:nvSpPr>
        <p:spPr>
          <a:xfrm>
            <a:off x="4885610" y="3623977"/>
            <a:ext cx="650781" cy="55603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8018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5004048" y="4911551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B </a:t>
            </a:r>
            <a:endParaRPr lang="ko-KR" altLang="en-US" sz="24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89947" y="2215520"/>
            <a:ext cx="7830696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800" b="1" dirty="0" smtClean="0">
                <a:solidFill>
                  <a:srgbClr val="7030A0"/>
                </a:solidFill>
                <a:latin typeface="+mn-ea"/>
              </a:rPr>
              <a:t>목적</a:t>
            </a:r>
            <a:r>
              <a:rPr lang="en-US" altLang="ko-KR" sz="2800" b="1" dirty="0" smtClean="0">
                <a:solidFill>
                  <a:srgbClr val="7030A0"/>
                </a:solidFill>
                <a:latin typeface="+mn-ea"/>
              </a:rPr>
              <a:t>: </a:t>
            </a:r>
            <a:r>
              <a:rPr lang="ko-KR" altLang="en-US" sz="2800" b="1" dirty="0" smtClean="0">
                <a:solidFill>
                  <a:srgbClr val="7030A0"/>
                </a:solidFill>
                <a:latin typeface="+mn-ea"/>
              </a:rPr>
              <a:t>교원자격증 이수 후 보건교사임용고시 </a:t>
            </a:r>
            <a:endParaRPr lang="en-US" altLang="ko-KR" sz="2800" b="1" dirty="0" smtClean="0">
              <a:solidFill>
                <a:srgbClr val="7030A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2800" b="1" dirty="0">
                <a:solidFill>
                  <a:srgbClr val="7030A0"/>
                </a:solidFill>
                <a:latin typeface="+mn-ea"/>
              </a:rPr>
              <a:t> </a:t>
            </a:r>
            <a:r>
              <a:rPr lang="en-US" altLang="ko-KR" sz="2800" b="1" dirty="0" smtClean="0">
                <a:solidFill>
                  <a:srgbClr val="7030A0"/>
                </a:solidFill>
                <a:latin typeface="+mn-ea"/>
              </a:rPr>
              <a:t>      </a:t>
            </a:r>
            <a:r>
              <a:rPr lang="ko-KR" altLang="en-US" sz="2800" b="1" dirty="0" smtClean="0">
                <a:solidFill>
                  <a:srgbClr val="7030A0"/>
                </a:solidFill>
                <a:latin typeface="+mn-ea"/>
              </a:rPr>
              <a:t>응시가능</a:t>
            </a:r>
            <a:r>
              <a:rPr lang="en-US" altLang="ko-KR" sz="2800" b="1" dirty="0" smtClean="0">
                <a:solidFill>
                  <a:srgbClr val="7030A0"/>
                </a:solidFill>
                <a:latin typeface="+mn-ea"/>
                <a:sym typeface="Wingdings" panose="05000000000000000000" pitchFamily="2" charset="2"/>
              </a:rPr>
              <a:t> </a:t>
            </a:r>
            <a:r>
              <a:rPr lang="ko-KR" altLang="en-US" sz="2800" b="1" dirty="0" smtClean="0">
                <a:solidFill>
                  <a:srgbClr val="7030A0"/>
                </a:solidFill>
                <a:latin typeface="+mn-ea"/>
                <a:sym typeface="Wingdings" panose="05000000000000000000" pitchFamily="2" charset="2"/>
              </a:rPr>
              <a:t>보건교사로 발령</a:t>
            </a:r>
            <a:r>
              <a:rPr lang="ko-KR" altLang="en-US" sz="2800" b="1" dirty="0" smtClean="0">
                <a:solidFill>
                  <a:srgbClr val="7030A0"/>
                </a:solidFill>
                <a:latin typeface="+mn-ea"/>
              </a:rPr>
              <a:t> </a:t>
            </a:r>
            <a:endParaRPr lang="en-US" altLang="ko-KR" sz="2800" b="1" dirty="0" smtClean="0">
              <a:solidFill>
                <a:srgbClr val="7030A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2800" b="1" dirty="0" smtClean="0">
                <a:latin typeface="+mn-ea"/>
              </a:rPr>
              <a:t>- 2</a:t>
            </a:r>
            <a:r>
              <a:rPr lang="ko-KR" altLang="en-US" sz="2800" b="1" dirty="0" smtClean="0">
                <a:latin typeface="+mn-ea"/>
              </a:rPr>
              <a:t>학년 </a:t>
            </a:r>
            <a:r>
              <a:rPr lang="en-US" altLang="ko-KR" sz="2800" b="1" dirty="0" smtClean="0">
                <a:latin typeface="+mn-ea"/>
              </a:rPr>
              <a:t>1</a:t>
            </a:r>
            <a:r>
              <a:rPr lang="ko-KR" altLang="en-US" sz="2800" b="1" dirty="0" smtClean="0">
                <a:latin typeface="+mn-ea"/>
              </a:rPr>
              <a:t>학기 성적순으로 </a:t>
            </a:r>
            <a:r>
              <a:rPr lang="en-US" altLang="ko-KR" sz="2800" b="1" dirty="0" smtClean="0">
                <a:latin typeface="+mn-ea"/>
              </a:rPr>
              <a:t>7</a:t>
            </a:r>
            <a:r>
              <a:rPr lang="ko-KR" altLang="en-US" sz="2800" b="1" dirty="0" smtClean="0">
                <a:latin typeface="+mn-ea"/>
              </a:rPr>
              <a:t>명</a:t>
            </a:r>
            <a:r>
              <a:rPr lang="en-US" altLang="ko-KR" sz="2800" b="1" dirty="0" smtClean="0">
                <a:latin typeface="+mn-ea"/>
              </a:rPr>
              <a:t> </a:t>
            </a:r>
            <a:r>
              <a:rPr lang="ko-KR" altLang="en-US" sz="2800" b="1" dirty="0" smtClean="0">
                <a:latin typeface="+mn-ea"/>
              </a:rPr>
              <a:t>선출</a:t>
            </a:r>
            <a:endParaRPr lang="en-US" altLang="ko-KR" sz="28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2800" b="1" dirty="0" smtClean="0">
                <a:latin typeface="+mn-ea"/>
              </a:rPr>
              <a:t>- 2</a:t>
            </a:r>
            <a:r>
              <a:rPr lang="ko-KR" altLang="en-US" sz="2800" b="1" dirty="0" smtClean="0">
                <a:latin typeface="+mn-ea"/>
              </a:rPr>
              <a:t>학년</a:t>
            </a:r>
            <a:r>
              <a:rPr lang="en-US" altLang="ko-KR" sz="2800" b="1" dirty="0" smtClean="0">
                <a:latin typeface="+mn-ea"/>
              </a:rPr>
              <a:t>~4</a:t>
            </a:r>
            <a:r>
              <a:rPr lang="ko-KR" altLang="en-US" sz="2800" b="1" dirty="0" smtClean="0">
                <a:latin typeface="+mn-ea"/>
              </a:rPr>
              <a:t>학년까지</a:t>
            </a:r>
            <a:r>
              <a:rPr lang="en-US" altLang="ko-KR" sz="2800" b="1" dirty="0" smtClean="0">
                <a:latin typeface="+mn-ea"/>
              </a:rPr>
              <a:t> A</a:t>
            </a:r>
            <a:r>
              <a:rPr lang="ko-KR" altLang="en-US" sz="2800" b="1" dirty="0" smtClean="0">
                <a:latin typeface="+mn-ea"/>
              </a:rPr>
              <a:t>반으로 지정</a:t>
            </a:r>
            <a:endParaRPr lang="en-US" altLang="ko-KR" sz="28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2800" b="1" dirty="0" smtClean="0">
                <a:latin typeface="+mn-ea"/>
              </a:rPr>
              <a:t>- </a:t>
            </a:r>
            <a:r>
              <a:rPr lang="ko-KR" altLang="en-US" sz="2800" b="1" dirty="0" smtClean="0">
                <a:latin typeface="+mn-ea"/>
              </a:rPr>
              <a:t>추가 이수학점 </a:t>
            </a:r>
            <a:r>
              <a:rPr lang="en-US" altLang="ko-KR" sz="2800" b="1" dirty="0" smtClean="0">
                <a:latin typeface="+mn-ea"/>
              </a:rPr>
              <a:t>25</a:t>
            </a:r>
            <a:r>
              <a:rPr lang="ko-KR" altLang="en-US" sz="2800" b="1" dirty="0" smtClean="0">
                <a:latin typeface="+mn-ea"/>
              </a:rPr>
              <a:t>학점   </a:t>
            </a:r>
            <a:endParaRPr lang="en-US" altLang="ko-KR" sz="2800" b="1" dirty="0" smtClean="0">
              <a:latin typeface="+mn-ea"/>
            </a:endParaRPr>
          </a:p>
        </p:txBody>
      </p:sp>
      <p:pic>
        <p:nvPicPr>
          <p:cNvPr id="8194" name="Picture 2" descr="[대학 선택 조건] 하나. 장학제도! -동명대학교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653136"/>
            <a:ext cx="1872208" cy="1772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직사각형 11"/>
          <p:cNvSpPr/>
          <p:nvPr/>
        </p:nvSpPr>
        <p:spPr>
          <a:xfrm>
            <a:off x="860879" y="764704"/>
            <a:ext cx="7488832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ko-KR" altLang="en-US" sz="4800" dirty="0" err="1" smtClean="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교직이수반</a:t>
            </a:r>
            <a:r>
              <a:rPr lang="ko-KR" altLang="en-US" sz="4800" dirty="0" smtClean="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운영</a:t>
            </a:r>
            <a:endParaRPr lang="en-US" altLang="ko-KR" sz="48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39626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5004048" y="4911551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B </a:t>
            </a:r>
            <a:endParaRPr lang="ko-KR" altLang="en-US" sz="24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1743" y="2348880"/>
            <a:ext cx="7830696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800" dirty="0" smtClean="0">
                <a:latin typeface="HY강M" pitchFamily="18" charset="-127"/>
                <a:ea typeface="HY강M" pitchFamily="18" charset="-127"/>
              </a:rPr>
              <a:t>1.</a:t>
            </a:r>
            <a:r>
              <a:rPr lang="en-US" altLang="ko-KR" sz="2800" dirty="0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800" b="1" dirty="0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봉사시간 </a:t>
            </a:r>
            <a:r>
              <a:rPr lang="en-US" altLang="ko-KR" sz="2800" b="1" dirty="0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100</a:t>
            </a:r>
            <a:r>
              <a:rPr lang="ko-KR" altLang="en-US" sz="2800" b="1" dirty="0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시</a:t>
            </a:r>
            <a:r>
              <a:rPr lang="ko-KR" altLang="en-US" sz="2800" b="1" dirty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간</a:t>
            </a:r>
            <a:r>
              <a:rPr lang="ko-KR" altLang="en-US" sz="2800" b="1" dirty="0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800" b="1" dirty="0" smtClean="0">
                <a:latin typeface="HY강M" pitchFamily="18" charset="-127"/>
                <a:ea typeface="HY강M" pitchFamily="18" charset="-127"/>
              </a:rPr>
              <a:t> 1</a:t>
            </a:r>
            <a:r>
              <a:rPr lang="ko-KR" altLang="en-US" sz="2800" b="1" dirty="0" smtClean="0">
                <a:latin typeface="HY강M" pitchFamily="18" charset="-127"/>
                <a:ea typeface="HY강M" pitchFamily="18" charset="-127"/>
              </a:rPr>
              <a:t>학년</a:t>
            </a:r>
            <a:r>
              <a:rPr lang="en-US" altLang="ko-KR" sz="2800" b="1" dirty="0" smtClean="0">
                <a:latin typeface="HY강M" pitchFamily="18" charset="-127"/>
                <a:ea typeface="HY강M" pitchFamily="18" charset="-127"/>
              </a:rPr>
              <a:t>~4-</a:t>
            </a:r>
            <a:r>
              <a:rPr lang="ko-KR" altLang="en-US" sz="2800" b="1" dirty="0" smtClean="0">
                <a:latin typeface="HY강M" pitchFamily="18" charset="-127"/>
                <a:ea typeface="HY강M" pitchFamily="18" charset="-127"/>
              </a:rPr>
              <a:t>학기</a:t>
            </a:r>
            <a:r>
              <a:rPr lang="en-US" altLang="ko-KR" sz="2800" b="1" dirty="0" smtClean="0">
                <a:latin typeface="HY강M" pitchFamily="18" charset="-127"/>
                <a:ea typeface="HY강M" pitchFamily="18" charset="-127"/>
              </a:rPr>
              <a:t>: </a:t>
            </a:r>
            <a:r>
              <a:rPr lang="ko-KR" altLang="en-US" sz="2800" b="1" dirty="0" err="1" smtClean="0">
                <a:latin typeface="HY강M" pitchFamily="18" charset="-127"/>
                <a:ea typeface="HY강M" pitchFamily="18" charset="-127"/>
              </a:rPr>
              <a:t>교내</a:t>
            </a:r>
            <a:r>
              <a:rPr lang="ko-KR" altLang="en-US" sz="2800" b="1" dirty="0" err="1">
                <a:latin typeface="HY강M" pitchFamily="18" charset="-127"/>
                <a:ea typeface="HY강M" pitchFamily="18" charset="-127"/>
              </a:rPr>
              <a:t>외</a:t>
            </a:r>
            <a:endParaRPr lang="en-US" altLang="ko-KR" sz="2800" b="1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b="1" dirty="0" smtClean="0">
                <a:latin typeface="HY강M" pitchFamily="18" charset="-127"/>
                <a:ea typeface="HY강M" pitchFamily="18" charset="-127"/>
              </a:rPr>
              <a:t>2. </a:t>
            </a:r>
            <a:r>
              <a:rPr lang="en-US" altLang="ko-KR" sz="2800" b="1" dirty="0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BLS </a:t>
            </a:r>
            <a:r>
              <a:rPr lang="ko-KR" altLang="en-US" sz="2800" b="1" dirty="0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자격증 취득</a:t>
            </a:r>
            <a:r>
              <a:rPr lang="en-US" altLang="ko-KR" sz="2800" b="1" dirty="0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(3</a:t>
            </a:r>
            <a:r>
              <a:rPr lang="ko-KR" altLang="en-US" sz="2800" b="1" dirty="0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학년 프로그램</a:t>
            </a:r>
            <a:r>
              <a:rPr lang="en-US" altLang="ko-KR" sz="2800" b="1" dirty="0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)</a:t>
            </a:r>
            <a:endParaRPr lang="en-US" altLang="ko-KR" sz="2800" b="1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b="1" dirty="0" smtClean="0">
                <a:latin typeface="HY강M" pitchFamily="18" charset="-127"/>
                <a:ea typeface="HY강M" pitchFamily="18" charset="-127"/>
              </a:rPr>
              <a:t>3. </a:t>
            </a:r>
            <a:r>
              <a:rPr lang="ko-KR" altLang="en-US" sz="2800" b="1" dirty="0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핵심술기 이수  </a:t>
            </a:r>
            <a:endParaRPr lang="en-US" altLang="ko-KR" sz="2800" b="1" dirty="0" smtClean="0">
              <a:solidFill>
                <a:srgbClr val="FF0000"/>
              </a:solidFill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b="1" dirty="0" smtClean="0">
                <a:latin typeface="HY강M" pitchFamily="18" charset="-127"/>
                <a:ea typeface="HY강M" pitchFamily="18" charset="-127"/>
              </a:rPr>
              <a:t>4. </a:t>
            </a:r>
            <a:r>
              <a:rPr lang="ko-KR" altLang="en-US" sz="2800" b="1" dirty="0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졸업시험</a:t>
            </a:r>
            <a:r>
              <a:rPr lang="en-US" altLang="ko-KR" sz="2800" b="1" dirty="0" smtClean="0">
                <a:latin typeface="HY강M" pitchFamily="18" charset="-127"/>
                <a:ea typeface="HY강M" pitchFamily="18" charset="-127"/>
              </a:rPr>
              <a:t>- 4</a:t>
            </a:r>
            <a:r>
              <a:rPr lang="ko-KR" altLang="en-US" sz="2800" b="1" dirty="0" smtClean="0">
                <a:latin typeface="HY강M" pitchFamily="18" charset="-127"/>
                <a:ea typeface="HY강M" pitchFamily="18" charset="-127"/>
              </a:rPr>
              <a:t>학년 </a:t>
            </a:r>
            <a:r>
              <a:rPr lang="en-US" altLang="ko-KR" sz="2800" b="1" dirty="0" smtClean="0">
                <a:latin typeface="HY강M" pitchFamily="18" charset="-127"/>
                <a:ea typeface="HY강M" pitchFamily="18" charset="-127"/>
              </a:rPr>
              <a:t>2</a:t>
            </a:r>
            <a:r>
              <a:rPr lang="ko-KR" altLang="en-US" sz="2800" b="1" dirty="0" smtClean="0">
                <a:latin typeface="HY강M" pitchFamily="18" charset="-127"/>
                <a:ea typeface="HY강M" pitchFamily="18" charset="-127"/>
              </a:rPr>
              <a:t>학기 총 </a:t>
            </a:r>
            <a:r>
              <a:rPr lang="en-US" altLang="ko-KR" sz="2800" b="1" dirty="0" smtClean="0">
                <a:latin typeface="HY강M" pitchFamily="18" charset="-127"/>
                <a:ea typeface="HY강M" pitchFamily="18" charset="-127"/>
              </a:rPr>
              <a:t>3</a:t>
            </a:r>
            <a:r>
              <a:rPr lang="ko-KR" altLang="en-US" sz="2800" b="1" dirty="0" smtClean="0">
                <a:latin typeface="HY강M" pitchFamily="18" charset="-127"/>
                <a:ea typeface="HY강M" pitchFamily="18" charset="-127"/>
              </a:rPr>
              <a:t>회 실시</a:t>
            </a:r>
            <a:endParaRPr lang="en-US" altLang="ko-KR" sz="2800" b="1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b="1" dirty="0" smtClean="0">
                <a:latin typeface="HY강M" pitchFamily="18" charset="-127"/>
                <a:ea typeface="HY강M" pitchFamily="18" charset="-127"/>
              </a:rPr>
              <a:t>5. </a:t>
            </a:r>
            <a:r>
              <a:rPr lang="ko-KR" altLang="en-US" sz="2800" b="1" dirty="0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졸업 논문</a:t>
            </a:r>
            <a:r>
              <a:rPr lang="en-US" altLang="ko-KR" sz="2800" b="1" dirty="0" smtClean="0">
                <a:latin typeface="HY강M" pitchFamily="18" charset="-127"/>
                <a:ea typeface="HY강M" pitchFamily="18" charset="-127"/>
              </a:rPr>
              <a:t>- </a:t>
            </a:r>
            <a:r>
              <a:rPr lang="ko-KR" altLang="en-US" sz="2800" b="1" dirty="0" smtClean="0">
                <a:latin typeface="HY강M" pitchFamily="18" charset="-127"/>
                <a:ea typeface="HY강M" pitchFamily="18" charset="-127"/>
              </a:rPr>
              <a:t>지도 </a:t>
            </a:r>
            <a:r>
              <a:rPr lang="ko-KR" altLang="en-US" sz="2800" b="1" dirty="0" err="1" smtClean="0">
                <a:latin typeface="HY강M" pitchFamily="18" charset="-127"/>
                <a:ea typeface="HY강M" pitchFamily="18" charset="-127"/>
              </a:rPr>
              <a:t>교수별</a:t>
            </a:r>
            <a:r>
              <a:rPr lang="ko-KR" altLang="en-US" sz="2800" b="1" dirty="0" smtClean="0">
                <a:latin typeface="HY강M" pitchFamily="18" charset="-127"/>
                <a:ea typeface="HY강M" pitchFamily="18" charset="-127"/>
              </a:rPr>
              <a:t> 학생 </a:t>
            </a:r>
            <a:r>
              <a:rPr lang="ko-KR" altLang="en-US" sz="2800" b="1" dirty="0" err="1">
                <a:latin typeface="HY강M" pitchFamily="18" charset="-127"/>
                <a:ea typeface="HY강M" pitchFamily="18" charset="-127"/>
              </a:rPr>
              <a:t>전체교내외</a:t>
            </a:r>
            <a:r>
              <a:rPr lang="ko-KR" altLang="en-US" sz="2800" b="1" dirty="0">
                <a:latin typeface="HY강M" pitchFamily="18" charset="-127"/>
                <a:ea typeface="HY강M" pitchFamily="18" charset="-127"/>
              </a:rPr>
              <a:t> 합산</a:t>
            </a:r>
            <a:r>
              <a:rPr lang="en-US" altLang="ko-KR" sz="2800" b="1" dirty="0">
                <a:latin typeface="HY강M" pitchFamily="18" charset="-127"/>
                <a:ea typeface="HY강M" pitchFamily="18" charset="-127"/>
              </a:rPr>
              <a:t> </a:t>
            </a:r>
            <a:endParaRPr lang="en-US" altLang="ko-KR" sz="2800" b="1" dirty="0" smtClean="0"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860879" y="764704"/>
            <a:ext cx="7488832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ko-KR" altLang="en-US" sz="4800" dirty="0" err="1" smtClean="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졸업인증제</a:t>
            </a:r>
            <a:endParaRPr lang="en-US" altLang="ko-KR" sz="48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614054" y="1173019"/>
            <a:ext cx="6553825" cy="2842849"/>
          </a:xfrm>
        </p:spPr>
        <p:txBody>
          <a:bodyPr>
            <a:normAutofit fontScale="92500"/>
          </a:bodyPr>
          <a:lstStyle/>
          <a:p>
            <a:pPr>
              <a:lnSpc>
                <a:spcPct val="160000"/>
              </a:lnSpc>
            </a:pPr>
            <a:r>
              <a:rPr lang="en-US" altLang="ko-KR" sz="8000" i="1" dirty="0" smtClean="0">
                <a:solidFill>
                  <a:srgbClr val="0070C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03</a:t>
            </a:r>
          </a:p>
          <a:p>
            <a:pPr algn="r">
              <a:lnSpc>
                <a:spcPct val="120000"/>
              </a:lnSpc>
            </a:pPr>
            <a:r>
              <a:rPr lang="ko-KR" altLang="en-US" sz="48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대학생활 안내</a:t>
            </a:r>
            <a:endParaRPr lang="en-US" altLang="ko-KR" sz="48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 flipV="1">
            <a:off x="0" y="4116075"/>
            <a:ext cx="9180000" cy="0"/>
          </a:xfrm>
          <a:prstGeom prst="line">
            <a:avLst/>
          </a:prstGeom>
          <a:ln w="28575">
            <a:solidFill>
              <a:schemeClr val="bg2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직사각형 1"/>
          <p:cNvSpPr/>
          <p:nvPr/>
        </p:nvSpPr>
        <p:spPr>
          <a:xfrm>
            <a:off x="1419534" y="4633972"/>
            <a:ext cx="63049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2800" dirty="0">
                <a:solidFill>
                  <a:srgbClr val="7030A0"/>
                </a:solidFill>
                <a:latin typeface="HY강M" pitchFamily="18" charset="-127"/>
                <a:ea typeface="HY강M" pitchFamily="18" charset="-127"/>
              </a:rPr>
              <a:t>- </a:t>
            </a:r>
            <a:r>
              <a:rPr lang="ko-KR" altLang="en-US" sz="2800" dirty="0">
                <a:solidFill>
                  <a:srgbClr val="7030A0"/>
                </a:solidFill>
                <a:latin typeface="HY강M" pitchFamily="18" charset="-127"/>
                <a:ea typeface="HY강M" pitchFamily="18" charset="-127"/>
              </a:rPr>
              <a:t>문경대학교 간호학과 공지사항 참조</a:t>
            </a:r>
            <a:r>
              <a:rPr lang="en-US" altLang="ko-KR" sz="2800" dirty="0">
                <a:solidFill>
                  <a:srgbClr val="7030A0"/>
                </a:solidFill>
                <a:latin typeface="HY강M" pitchFamily="18" charset="-127"/>
                <a:ea typeface="HY강M" pitchFamily="18" charset="-127"/>
              </a:rPr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2631096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5004048" y="4911551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B </a:t>
            </a:r>
            <a:endParaRPr lang="ko-KR" altLang="en-US" sz="24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pic>
        <p:nvPicPr>
          <p:cNvPr id="46081" name="Picture 1" descr="포스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21849" y="3068960"/>
            <a:ext cx="2916323" cy="3280864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827583" y="1921186"/>
            <a:ext cx="7704857" cy="86177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3200" u="sng" dirty="0" err="1" smtClean="0">
                <a:latin typeface="HY강M" pitchFamily="18" charset="-127"/>
                <a:ea typeface="HY강M" pitchFamily="18" charset="-127"/>
              </a:rPr>
              <a:t>안드로이드</a:t>
            </a:r>
            <a:r>
              <a:rPr lang="ko-KR" altLang="en-US" u="sng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u="sng" dirty="0" err="1" smtClean="0">
                <a:latin typeface="HY강M" pitchFamily="18" charset="-127"/>
                <a:ea typeface="HY강M" pitchFamily="18" charset="-127"/>
              </a:rPr>
              <a:t>UCheckPlus</a:t>
            </a:r>
            <a:r>
              <a:rPr lang="en-US" altLang="ko-KR" u="sng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u="sng" dirty="0" smtClean="0">
                <a:latin typeface="HY강M" pitchFamily="18" charset="-127"/>
                <a:ea typeface="HY강M" pitchFamily="18" charset="-127"/>
              </a:rPr>
              <a:t>학생용 </a:t>
            </a:r>
            <a:r>
              <a:rPr lang="en-US" altLang="ko-KR" u="sng" dirty="0" smtClean="0">
                <a:latin typeface="HY강M" pitchFamily="18" charset="-127"/>
                <a:ea typeface="HY강M" pitchFamily="18" charset="-127"/>
              </a:rPr>
              <a:t>App </a:t>
            </a:r>
            <a:r>
              <a:rPr lang="ko-KR" altLang="en-US" u="sng" dirty="0" smtClean="0">
                <a:latin typeface="HY강M" pitchFamily="18" charset="-127"/>
                <a:ea typeface="HY강M" pitchFamily="18" charset="-127"/>
              </a:rPr>
              <a:t>출석체크 간편 매뉴얼</a:t>
            </a:r>
            <a:endParaRPr lang="en-US" altLang="ko-KR" u="sng" dirty="0" smtClean="0">
              <a:latin typeface="HY강M" pitchFamily="18" charset="-127"/>
              <a:ea typeface="HY강M" pitchFamily="18" charset="-127"/>
            </a:endParaRPr>
          </a:p>
          <a:p>
            <a:r>
              <a:rPr lang="en-US" altLang="ko-KR" u="sng" dirty="0" smtClean="0">
                <a:latin typeface="HY강M" pitchFamily="18" charset="-127"/>
                <a:ea typeface="HY강M" pitchFamily="18" charset="-127"/>
              </a:rPr>
              <a:t>                                  *</a:t>
            </a:r>
            <a:r>
              <a:rPr lang="ko-KR" altLang="en-US" u="sng" dirty="0" smtClean="0">
                <a:latin typeface="HY강M" pitchFamily="18" charset="-127"/>
                <a:ea typeface="HY강M" pitchFamily="18" charset="-127"/>
              </a:rPr>
              <a:t>아이디</a:t>
            </a:r>
            <a:r>
              <a:rPr lang="en-US" altLang="ko-KR" u="sng" dirty="0" smtClean="0">
                <a:latin typeface="HY강M" pitchFamily="18" charset="-127"/>
                <a:ea typeface="HY강M" pitchFamily="18" charset="-127"/>
              </a:rPr>
              <a:t>:</a:t>
            </a:r>
            <a:r>
              <a:rPr lang="ko-KR" altLang="en-US" u="sng" dirty="0" smtClean="0">
                <a:latin typeface="HY강M" pitchFamily="18" charset="-127"/>
                <a:ea typeface="HY강M" pitchFamily="18" charset="-127"/>
              </a:rPr>
              <a:t>학번    </a:t>
            </a:r>
            <a:r>
              <a:rPr lang="en-US" altLang="ko-KR" u="sng" dirty="0" smtClean="0">
                <a:latin typeface="HY강M" pitchFamily="18" charset="-127"/>
                <a:ea typeface="HY강M" pitchFamily="18" charset="-127"/>
              </a:rPr>
              <a:t>*</a:t>
            </a:r>
            <a:r>
              <a:rPr lang="ko-KR" altLang="en-US" u="sng" dirty="0" smtClean="0">
                <a:latin typeface="HY강M" pitchFamily="18" charset="-127"/>
                <a:ea typeface="HY강M" pitchFamily="18" charset="-127"/>
              </a:rPr>
              <a:t>비번</a:t>
            </a:r>
            <a:r>
              <a:rPr lang="en-US" altLang="ko-KR" u="sng" dirty="0" smtClean="0">
                <a:latin typeface="HY강M" pitchFamily="18" charset="-127"/>
                <a:ea typeface="HY강M" pitchFamily="18" charset="-127"/>
              </a:rPr>
              <a:t>: </a:t>
            </a:r>
            <a:r>
              <a:rPr lang="ko-KR" altLang="en-US" u="sng" dirty="0" err="1" smtClean="0">
                <a:latin typeface="HY강M" pitchFamily="18" charset="-127"/>
                <a:ea typeface="HY강M" pitchFamily="18" charset="-127"/>
              </a:rPr>
              <a:t>주민번호앞</a:t>
            </a:r>
            <a:r>
              <a:rPr lang="en-US" altLang="ko-KR" u="sng" dirty="0" smtClean="0">
                <a:latin typeface="HY강M" pitchFamily="18" charset="-127"/>
                <a:ea typeface="HY강M" pitchFamily="18" charset="-127"/>
              </a:rPr>
              <a:t>6</a:t>
            </a:r>
            <a:r>
              <a:rPr lang="ko-KR" altLang="en-US" u="sng" dirty="0" smtClean="0">
                <a:latin typeface="HY강M" pitchFamily="18" charset="-127"/>
                <a:ea typeface="HY강M" pitchFamily="18" charset="-127"/>
              </a:rPr>
              <a:t>자리 </a:t>
            </a:r>
            <a:endParaRPr lang="ko-KR" altLang="en-US" u="sng" dirty="0"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860879" y="620688"/>
            <a:ext cx="7488832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ko-KR" altLang="en-US" sz="3600" dirty="0" smtClean="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출결 및 결석 </a:t>
            </a:r>
            <a:r>
              <a:rPr lang="en-US" altLang="ko-KR" sz="3600" dirty="0" smtClean="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– </a:t>
            </a:r>
            <a:r>
              <a:rPr lang="en-US" altLang="ko-KR" sz="3600" dirty="0" err="1" smtClean="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Ucheck</a:t>
            </a:r>
            <a:r>
              <a:rPr lang="en-US" altLang="ko-KR" sz="3600" dirty="0" smtClean="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Plus</a:t>
            </a:r>
            <a:endParaRPr lang="en-US" altLang="ko-KR" sz="36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5004048" y="4911551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B </a:t>
            </a:r>
            <a:endParaRPr lang="ko-KR" altLang="en-US" sz="24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11560" y="1844824"/>
            <a:ext cx="799288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2)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수강신청 방법 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가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인터넷 웹 브라우저 주소 창에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URL (http:/info.mkc.ac.kr)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을 입력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 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또는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크롬으로 실행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나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수강신청 로그인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다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간호학개론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B,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인문학여행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A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반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……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라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. A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반 신청 시 다른 과목도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A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반으로 신청 시 효율적임</a:t>
            </a:r>
            <a:endParaRPr lang="ko-KR" altLang="en-US" dirty="0">
              <a:latin typeface="HY강M" pitchFamily="18" charset="-127"/>
              <a:ea typeface="HY강M" pitchFamily="18" charset="-127"/>
            </a:endParaRPr>
          </a:p>
        </p:txBody>
      </p:sp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2" cstate="print"/>
          <a:srcRect l="16875" t="33452" r="62875" b="34149"/>
          <a:stretch>
            <a:fillRect/>
          </a:stretch>
        </p:blipFill>
        <p:spPr bwMode="auto">
          <a:xfrm>
            <a:off x="2339752" y="4370683"/>
            <a:ext cx="4709200" cy="2477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750694" y="1311151"/>
            <a:ext cx="761467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dirty="0" smtClean="0">
                <a:latin typeface="HY강M" pitchFamily="18" charset="-127"/>
                <a:ea typeface="HY강M" pitchFamily="18" charset="-127"/>
              </a:rPr>
              <a:t>수강신청시간</a:t>
            </a:r>
            <a:r>
              <a:rPr lang="en-US" altLang="ko-KR" sz="2400" dirty="0" smtClean="0">
                <a:latin typeface="HY강M" pitchFamily="18" charset="-127"/>
                <a:ea typeface="HY강M" pitchFamily="18" charset="-127"/>
              </a:rPr>
              <a:t>: 3.2</a:t>
            </a:r>
            <a:r>
              <a:rPr lang="ko-KR" altLang="en-US" sz="2400" dirty="0" smtClean="0">
                <a:latin typeface="HY강M" pitchFamily="18" charset="-127"/>
                <a:ea typeface="HY강M" pitchFamily="18" charset="-127"/>
              </a:rPr>
              <a:t>일 </a:t>
            </a:r>
            <a:r>
              <a:rPr lang="en-US" altLang="ko-KR" sz="2400" dirty="0" smtClean="0">
                <a:latin typeface="HY강M" pitchFamily="18" charset="-127"/>
                <a:ea typeface="HY강M" pitchFamily="18" charset="-127"/>
              </a:rPr>
              <a:t>09:00~3.4</a:t>
            </a:r>
            <a:r>
              <a:rPr lang="ko-KR" altLang="en-US" sz="2400" dirty="0" smtClean="0">
                <a:latin typeface="HY강M" pitchFamily="18" charset="-127"/>
                <a:ea typeface="HY강M" pitchFamily="18" charset="-127"/>
              </a:rPr>
              <a:t>일 오후 </a:t>
            </a:r>
            <a:r>
              <a:rPr lang="en-US" altLang="ko-KR" sz="2400" dirty="0" smtClean="0">
                <a:latin typeface="HY강M" pitchFamily="18" charset="-127"/>
                <a:ea typeface="HY강M" pitchFamily="18" charset="-127"/>
              </a:rPr>
              <a:t>6</a:t>
            </a:r>
            <a:r>
              <a:rPr lang="ko-KR" altLang="en-US" sz="2400" dirty="0" smtClean="0">
                <a:latin typeface="HY강M" pitchFamily="18" charset="-127"/>
                <a:ea typeface="HY강M" pitchFamily="18" charset="-127"/>
              </a:rPr>
              <a:t>시</a:t>
            </a:r>
            <a:endParaRPr lang="ko-KR" altLang="en-US" sz="2400" dirty="0"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860879" y="332656"/>
            <a:ext cx="7488832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ko-KR" altLang="en-US" sz="4800" dirty="0" smtClean="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수강신청 방법</a:t>
            </a:r>
            <a:endParaRPr lang="en-US" altLang="ko-KR" sz="48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5004048" y="4911551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B </a:t>
            </a:r>
            <a:endParaRPr lang="ko-KR" altLang="en-US" sz="24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36371" y="1628800"/>
            <a:ext cx="7992888" cy="5078313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4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400" dirty="0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14</a:t>
            </a:r>
            <a:r>
              <a:rPr lang="ko-KR" altLang="en-US" sz="2400" dirty="0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학점 이상 신청</a:t>
            </a:r>
            <a:r>
              <a:rPr lang="en-US" altLang="ko-KR" sz="2400" dirty="0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, 24</a:t>
            </a:r>
            <a:r>
              <a:rPr lang="ko-KR" altLang="en-US" sz="2400" dirty="0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학점 초과금지</a:t>
            </a:r>
            <a:endParaRPr lang="en-US" altLang="ko-KR" sz="2400" dirty="0" smtClean="0">
              <a:solidFill>
                <a:srgbClr val="FF0000"/>
              </a:solidFill>
              <a:latin typeface="HY강M" pitchFamily="18" charset="-127"/>
              <a:ea typeface="HY강M" pitchFamily="18" charset="-127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4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400" dirty="0" smtClean="0">
                <a:latin typeface="HY강M" pitchFamily="18" charset="-127"/>
                <a:ea typeface="HY강M" pitchFamily="18" charset="-127"/>
              </a:rPr>
              <a:t>중복신청 불가</a:t>
            </a:r>
            <a:endParaRPr lang="en-US" altLang="ko-KR" sz="2400" dirty="0" smtClean="0">
              <a:latin typeface="HY강M" pitchFamily="18" charset="-127"/>
              <a:ea typeface="HY강M" pitchFamily="18" charset="-127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4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400" dirty="0" smtClean="0">
                <a:latin typeface="HY강M" pitchFamily="18" charset="-127"/>
                <a:ea typeface="HY강M" pitchFamily="18" charset="-127"/>
              </a:rPr>
              <a:t>수강신청안내 동영상</a:t>
            </a:r>
            <a:r>
              <a:rPr lang="en-US" altLang="ko-KR" sz="2400" dirty="0" smtClean="0">
                <a:latin typeface="HY강M" pitchFamily="18" charset="-127"/>
                <a:ea typeface="HY강M" pitchFamily="18" charset="-127"/>
              </a:rPr>
              <a:t>: </a:t>
            </a:r>
            <a:r>
              <a:rPr lang="en-US" altLang="ko-KR" sz="2400" dirty="0" smtClean="0"/>
              <a:t>https</a:t>
            </a:r>
            <a:r>
              <a:rPr lang="en-US" altLang="ko-KR" sz="2400" dirty="0"/>
              <a:t>://youtu.be/buzfRD4SmTg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400" dirty="0" smtClean="0">
                <a:latin typeface="HY강M" pitchFamily="18" charset="-127"/>
                <a:ea typeface="HY강M" pitchFamily="18" charset="-127"/>
              </a:rPr>
              <a:t>ABCD</a:t>
            </a:r>
            <a:r>
              <a:rPr lang="ko-KR" altLang="en-US" sz="2400" dirty="0" smtClean="0">
                <a:latin typeface="HY강M" pitchFamily="18" charset="-127"/>
                <a:ea typeface="HY강M" pitchFamily="18" charset="-127"/>
              </a:rPr>
              <a:t>반 </a:t>
            </a:r>
            <a:r>
              <a:rPr lang="en-US" altLang="ko-KR" sz="24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400" dirty="0" smtClean="0">
                <a:latin typeface="HY강M" pitchFamily="18" charset="-127"/>
                <a:ea typeface="HY강M" pitchFamily="18" charset="-127"/>
              </a:rPr>
              <a:t>학번순서대로 </a:t>
            </a:r>
            <a:r>
              <a:rPr lang="ko-KR" altLang="en-US" sz="2400" dirty="0" err="1" smtClean="0">
                <a:latin typeface="HY강M" pitchFamily="18" charset="-127"/>
                <a:ea typeface="HY강M" pitchFamily="18" charset="-127"/>
              </a:rPr>
              <a:t>반배정</a:t>
            </a:r>
            <a:endParaRPr lang="en-US" altLang="ko-KR" sz="2400" dirty="0" smtClean="0">
              <a:latin typeface="HY강M" pitchFamily="18" charset="-127"/>
              <a:ea typeface="HY강M" pitchFamily="18" charset="-127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400" dirty="0" smtClean="0">
                <a:latin typeface="HY강M" pitchFamily="18" charset="-127"/>
                <a:ea typeface="HY강M" pitchFamily="18" charset="-127"/>
              </a:rPr>
              <a:t>신입생 수강신청 기간</a:t>
            </a:r>
            <a:r>
              <a:rPr lang="en-US" altLang="ko-KR" sz="2400" dirty="0" smtClean="0">
                <a:latin typeface="HY강M" pitchFamily="18" charset="-127"/>
                <a:ea typeface="HY강M" pitchFamily="18" charset="-127"/>
              </a:rPr>
              <a:t>: 2.28(</a:t>
            </a:r>
            <a:r>
              <a:rPr lang="ko-KR" altLang="en-US" sz="2400" dirty="0" smtClean="0">
                <a:latin typeface="HY강M" pitchFamily="18" charset="-127"/>
                <a:ea typeface="HY강M" pitchFamily="18" charset="-127"/>
              </a:rPr>
              <a:t>월</a:t>
            </a:r>
            <a:r>
              <a:rPr lang="en-US" altLang="ko-KR" sz="2400" dirty="0" smtClean="0">
                <a:latin typeface="HY강M" pitchFamily="18" charset="-127"/>
                <a:ea typeface="HY강M" pitchFamily="18" charset="-127"/>
              </a:rPr>
              <a:t>)~3.03(</a:t>
            </a:r>
            <a:r>
              <a:rPr lang="ko-KR" altLang="en-US" sz="2400" dirty="0" smtClean="0">
                <a:latin typeface="HY강M" pitchFamily="18" charset="-127"/>
                <a:ea typeface="HY강M" pitchFamily="18" charset="-127"/>
              </a:rPr>
              <a:t>목</a:t>
            </a:r>
            <a:r>
              <a:rPr lang="en-US" altLang="ko-KR" sz="2400" dirty="0" smtClean="0">
                <a:latin typeface="HY강M" pitchFamily="18" charset="-127"/>
                <a:ea typeface="HY강M" pitchFamily="18" charset="-127"/>
              </a:rPr>
              <a:t>)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400" dirty="0" smtClean="0">
                <a:latin typeface="HY강M" pitchFamily="18" charset="-127"/>
                <a:ea typeface="HY강M" pitchFamily="18" charset="-127"/>
              </a:rPr>
              <a:t>수강신청 정정기간 </a:t>
            </a:r>
            <a:r>
              <a:rPr lang="en-US" altLang="ko-KR" sz="2400" dirty="0" smtClean="0">
                <a:latin typeface="HY강M" pitchFamily="18" charset="-127"/>
                <a:ea typeface="HY강M" pitchFamily="18" charset="-127"/>
              </a:rPr>
              <a:t>: 3.08(</a:t>
            </a:r>
            <a:r>
              <a:rPr lang="ko-KR" altLang="en-US" sz="2400" dirty="0" smtClean="0">
                <a:latin typeface="HY강M" pitchFamily="18" charset="-127"/>
                <a:ea typeface="HY강M" pitchFamily="18" charset="-127"/>
              </a:rPr>
              <a:t>화</a:t>
            </a:r>
            <a:r>
              <a:rPr lang="en-US" altLang="ko-KR" sz="2400" dirty="0" smtClean="0">
                <a:latin typeface="HY강M" pitchFamily="18" charset="-127"/>
                <a:ea typeface="HY강M" pitchFamily="18" charset="-127"/>
              </a:rPr>
              <a:t>)~3.11(</a:t>
            </a:r>
            <a:r>
              <a:rPr lang="ko-KR" altLang="en-US" sz="2400" dirty="0" smtClean="0">
                <a:latin typeface="HY강M" pitchFamily="18" charset="-127"/>
                <a:ea typeface="HY강M" pitchFamily="18" charset="-127"/>
              </a:rPr>
              <a:t>금</a:t>
            </a:r>
            <a:r>
              <a:rPr lang="en-US" altLang="ko-KR" sz="2400" dirty="0" smtClean="0">
                <a:latin typeface="HY강M" pitchFamily="18" charset="-127"/>
                <a:ea typeface="HY강M" pitchFamily="18" charset="-127"/>
              </a:rPr>
              <a:t>)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400" dirty="0" smtClean="0">
                <a:latin typeface="HY강M" pitchFamily="18" charset="-127"/>
                <a:ea typeface="HY강M" pitchFamily="18" charset="-127"/>
              </a:rPr>
              <a:t>수강신청확인증 </a:t>
            </a:r>
            <a:r>
              <a:rPr lang="ko-KR" altLang="en-US" sz="2400" dirty="0" err="1" smtClean="0">
                <a:latin typeface="HY강M" pitchFamily="18" charset="-127"/>
                <a:ea typeface="HY강M" pitchFamily="18" charset="-127"/>
              </a:rPr>
              <a:t>학과사물실로</a:t>
            </a:r>
            <a:r>
              <a:rPr lang="ko-KR" altLang="en-US" sz="2400" dirty="0" smtClean="0">
                <a:latin typeface="HY강M" pitchFamily="18" charset="-127"/>
                <a:ea typeface="HY강M" pitchFamily="18" charset="-127"/>
              </a:rPr>
              <a:t> 제출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400" dirty="0" err="1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토익스피킹</a:t>
            </a:r>
            <a:r>
              <a:rPr lang="en-US" altLang="ko-KR" sz="2400" dirty="0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1(</a:t>
            </a:r>
            <a:r>
              <a:rPr lang="ko-KR" altLang="en-US" sz="2400" dirty="0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간호</a:t>
            </a:r>
            <a:r>
              <a:rPr lang="en-US" altLang="ko-KR" sz="2400" dirty="0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)  </a:t>
            </a:r>
            <a:r>
              <a:rPr lang="ko-KR" altLang="en-US" sz="2400" dirty="0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필수 신청</a:t>
            </a:r>
            <a:endParaRPr lang="en-US" altLang="ko-KR" sz="2400" dirty="0" smtClean="0">
              <a:solidFill>
                <a:srgbClr val="FF0000"/>
              </a:solidFill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   </a:t>
            </a:r>
            <a:r>
              <a:rPr lang="en-US" altLang="ko-KR" sz="2400" dirty="0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  <a:sym typeface="Wingdings" panose="05000000000000000000" pitchFamily="2" charset="2"/>
              </a:rPr>
              <a:t> </a:t>
            </a:r>
            <a:r>
              <a:rPr lang="ko-KR" altLang="en-US" sz="2400" dirty="0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  <a:sym typeface="Wingdings" panose="05000000000000000000" pitchFamily="2" charset="2"/>
              </a:rPr>
              <a:t>신청방법 홈페이지 공지사항 확인</a:t>
            </a:r>
            <a:endParaRPr lang="ko-KR" altLang="en-US" sz="2400" dirty="0">
              <a:solidFill>
                <a:srgbClr val="FF0000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860879" y="332656"/>
            <a:ext cx="7488832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ko-KR" altLang="en-US" sz="4800" dirty="0" smtClean="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수강신청 방법</a:t>
            </a:r>
            <a:endParaRPr lang="en-US" altLang="ko-KR" sz="48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13620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5004048" y="4911551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B </a:t>
            </a:r>
            <a:endParaRPr lang="ko-KR" altLang="en-US" sz="24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27584" y="2474344"/>
            <a:ext cx="7522127" cy="2677656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000" dirty="0" smtClean="0">
                <a:latin typeface="+mn-ea"/>
              </a:rPr>
              <a:t> </a:t>
            </a:r>
            <a:r>
              <a:rPr lang="ko-KR" altLang="en-US" sz="2800" b="1" dirty="0" smtClean="0">
                <a:latin typeface="+mn-ea"/>
              </a:rPr>
              <a:t>교양교과목에 한함</a:t>
            </a:r>
            <a:endParaRPr lang="en-US" altLang="ko-KR" sz="2800" b="1" dirty="0" smtClean="0">
              <a:latin typeface="+mn-ea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800" b="1" dirty="0" smtClean="0">
                <a:latin typeface="+mn-ea"/>
              </a:rPr>
              <a:t>전 대학에서 이수한 교과목 중 유사과목</a:t>
            </a:r>
            <a:endParaRPr lang="en-US" altLang="ko-KR" sz="2800" b="1" dirty="0" smtClean="0">
              <a:latin typeface="+mn-ea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800" b="1" dirty="0">
                <a:latin typeface="+mn-ea"/>
              </a:rPr>
              <a:t> </a:t>
            </a:r>
            <a:r>
              <a:rPr lang="ko-KR" altLang="en-US" sz="2800" b="1" dirty="0" smtClean="0">
                <a:solidFill>
                  <a:srgbClr val="FF0000"/>
                </a:solidFill>
                <a:latin typeface="+mn-ea"/>
              </a:rPr>
              <a:t>기간 </a:t>
            </a:r>
            <a:r>
              <a:rPr lang="en-US" altLang="ko-KR" sz="2800" b="1" dirty="0" smtClean="0">
                <a:solidFill>
                  <a:srgbClr val="FF0000"/>
                </a:solidFill>
                <a:latin typeface="+mn-ea"/>
              </a:rPr>
              <a:t>:  ~ 3.4</a:t>
            </a:r>
            <a:r>
              <a:rPr lang="ko-KR" altLang="en-US" sz="2800" b="1" dirty="0" smtClean="0">
                <a:solidFill>
                  <a:srgbClr val="FF0000"/>
                </a:solidFill>
                <a:latin typeface="+mn-ea"/>
              </a:rPr>
              <a:t>일까지 교무처접수 </a:t>
            </a:r>
            <a:endParaRPr lang="en-US" altLang="ko-KR" sz="2800" b="1" dirty="0" smtClean="0">
              <a:solidFill>
                <a:srgbClr val="FF0000"/>
              </a:solidFill>
              <a:latin typeface="+mn-ea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800" b="1" dirty="0" smtClean="0">
                <a:solidFill>
                  <a:srgbClr val="FF0000"/>
                </a:solidFill>
                <a:latin typeface="+mn-ea"/>
                <a:ea typeface="HY강M" pitchFamily="18" charset="-127"/>
              </a:rPr>
              <a:t>           (</a:t>
            </a:r>
            <a:r>
              <a:rPr lang="ko-KR" altLang="en-US" sz="2800" b="1" dirty="0" smtClean="0">
                <a:solidFill>
                  <a:srgbClr val="FF0000"/>
                </a:solidFill>
                <a:latin typeface="+mn-ea"/>
                <a:ea typeface="HY강M" pitchFamily="18" charset="-127"/>
              </a:rPr>
              <a:t>간호학과 홈페이지 참조</a:t>
            </a:r>
            <a:r>
              <a:rPr lang="en-US" altLang="ko-KR" sz="2800" b="1" dirty="0" smtClean="0">
                <a:solidFill>
                  <a:srgbClr val="FF0000"/>
                </a:solidFill>
                <a:latin typeface="+mn-ea"/>
                <a:ea typeface="HY강M" pitchFamily="18" charset="-127"/>
              </a:rPr>
              <a:t>)</a:t>
            </a:r>
            <a:endParaRPr lang="en-US" altLang="ko-KR" sz="2400" b="1" dirty="0" smtClean="0">
              <a:solidFill>
                <a:srgbClr val="FF0000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860879" y="581779"/>
            <a:ext cx="7488832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ko-KR" altLang="en-US" sz="4800" dirty="0" smtClean="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대졸자 학점인정</a:t>
            </a:r>
            <a:endParaRPr lang="en-US" altLang="ko-KR" sz="48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56218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1590914" y="552528"/>
            <a:ext cx="5962172" cy="70788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ko-KR" altLang="en-US" sz="4000" dirty="0" smtClean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교내 복사기 사용</a:t>
            </a:r>
            <a:endParaRPr lang="ko-KR" altLang="en-US" sz="4000" dirty="0"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004048" y="4911551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B </a:t>
            </a:r>
            <a:endParaRPr lang="ko-KR" altLang="en-US" sz="24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9552" y="2156663"/>
            <a:ext cx="8142418" cy="1200329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4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400" dirty="0" smtClean="0">
                <a:latin typeface="HY강M" pitchFamily="18" charset="-127"/>
                <a:ea typeface="HY강M" pitchFamily="18" charset="-127"/>
              </a:rPr>
              <a:t>복사 장소</a:t>
            </a:r>
            <a:r>
              <a:rPr lang="en-US" altLang="ko-KR" sz="2400" dirty="0" smtClean="0">
                <a:latin typeface="HY강M" pitchFamily="18" charset="-127"/>
                <a:ea typeface="HY강M" pitchFamily="18" charset="-127"/>
              </a:rPr>
              <a:t>: </a:t>
            </a:r>
            <a:r>
              <a:rPr lang="ko-KR" altLang="en-US" sz="24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400" dirty="0" err="1" smtClean="0">
                <a:latin typeface="HY강M" pitchFamily="18" charset="-127"/>
                <a:ea typeface="HY강M" pitchFamily="18" charset="-127"/>
              </a:rPr>
              <a:t>잡카페</a:t>
            </a:r>
            <a:r>
              <a:rPr lang="en-US" altLang="ko-KR" sz="2400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400" dirty="0" smtClean="0">
                <a:latin typeface="HY강M" pitchFamily="18" charset="-127"/>
                <a:ea typeface="HY강M" pitchFamily="18" charset="-127"/>
              </a:rPr>
              <a:t>도서관</a:t>
            </a:r>
            <a:endParaRPr lang="en-US" altLang="ko-KR" sz="2400" dirty="0" smtClean="0">
              <a:latin typeface="HY강M" pitchFamily="18" charset="-127"/>
              <a:ea typeface="HY강M" pitchFamily="18" charset="-127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400" dirty="0" err="1" smtClean="0">
                <a:latin typeface="HY강M" pitchFamily="18" charset="-127"/>
                <a:ea typeface="HY강M" pitchFamily="18" charset="-127"/>
              </a:rPr>
              <a:t>Mkc.clopy,net</a:t>
            </a:r>
            <a:r>
              <a:rPr lang="en-US" altLang="ko-KR" sz="24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400" dirty="0" smtClean="0">
                <a:latin typeface="HY강M" pitchFamily="18" charset="-127"/>
                <a:ea typeface="HY강M" pitchFamily="18" charset="-127"/>
              </a:rPr>
              <a:t>접속</a:t>
            </a:r>
            <a:r>
              <a:rPr lang="en-US" altLang="ko-KR" sz="2400" dirty="0" smtClean="0">
                <a:latin typeface="HY강M" pitchFamily="18" charset="-127"/>
                <a:ea typeface="HY강M" pitchFamily="18" charset="-127"/>
              </a:rPr>
              <a:t>-&gt; </a:t>
            </a:r>
            <a:r>
              <a:rPr lang="ko-KR" altLang="en-US" sz="2400" dirty="0" smtClean="0">
                <a:latin typeface="HY강M" pitchFamily="18" charset="-127"/>
                <a:ea typeface="HY강M" pitchFamily="18" charset="-127"/>
              </a:rPr>
              <a:t>로그인 후 충전</a:t>
            </a:r>
            <a:r>
              <a:rPr lang="en-US" altLang="ko-KR" sz="2400" dirty="0" smtClean="0"/>
              <a:t> </a:t>
            </a:r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val="1626944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-27384"/>
            <a:ext cx="4896544" cy="692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1537245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1590914" y="552528"/>
            <a:ext cx="5962172" cy="76944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ko-KR" altLang="en-US" sz="4400" dirty="0" smtClean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서점</a:t>
            </a:r>
            <a:endParaRPr lang="ko-KR" altLang="en-US" sz="4400" dirty="0"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004048" y="4911551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B </a:t>
            </a:r>
            <a:endParaRPr lang="ko-KR" altLang="en-US" sz="24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27584" y="1700808"/>
            <a:ext cx="3816424" cy="3970318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800" dirty="0" smtClean="0">
                <a:latin typeface="HY강M" pitchFamily="18" charset="-127"/>
                <a:ea typeface="HY강M" pitchFamily="18" charset="-127"/>
              </a:rPr>
              <a:t>위치</a:t>
            </a:r>
            <a:r>
              <a:rPr lang="en-US" altLang="ko-KR" sz="2800" dirty="0" smtClean="0">
                <a:latin typeface="HY강M" pitchFamily="18" charset="-127"/>
                <a:ea typeface="HY강M" pitchFamily="18" charset="-127"/>
              </a:rPr>
              <a:t>: 3</a:t>
            </a:r>
            <a:r>
              <a:rPr lang="ko-KR" altLang="en-US" sz="2800" dirty="0" err="1" smtClean="0">
                <a:latin typeface="HY강M" pitchFamily="18" charset="-127"/>
                <a:ea typeface="HY강M" pitchFamily="18" charset="-127"/>
              </a:rPr>
              <a:t>강의동</a:t>
            </a:r>
            <a:r>
              <a:rPr lang="ko-KR" altLang="en-US" sz="28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800" dirty="0" smtClean="0">
                <a:latin typeface="HY강M" pitchFamily="18" charset="-127"/>
                <a:ea typeface="HY강M" pitchFamily="18" charset="-127"/>
              </a:rPr>
              <a:t>1</a:t>
            </a:r>
            <a:r>
              <a:rPr lang="ko-KR" altLang="en-US" sz="2800" dirty="0" smtClean="0">
                <a:latin typeface="HY강M" pitchFamily="18" charset="-127"/>
                <a:ea typeface="HY강M" pitchFamily="18" charset="-127"/>
              </a:rPr>
              <a:t>층</a:t>
            </a:r>
            <a:endParaRPr lang="en-US" altLang="ko-KR" sz="2400" dirty="0" smtClean="0">
              <a:latin typeface="HY강M" pitchFamily="18" charset="-127"/>
              <a:ea typeface="HY강M" pitchFamily="18" charset="-127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800" dirty="0" smtClean="0">
                <a:latin typeface="HY강M" pitchFamily="18" charset="-127"/>
                <a:ea typeface="HY강M" pitchFamily="18" charset="-127"/>
              </a:rPr>
              <a:t>근무시간</a:t>
            </a:r>
            <a:r>
              <a:rPr lang="en-US" altLang="ko-KR" sz="2800" dirty="0" smtClean="0">
                <a:latin typeface="HY강M" pitchFamily="18" charset="-127"/>
                <a:ea typeface="HY강M" pitchFamily="18" charset="-127"/>
              </a:rPr>
              <a:t>: 09:00~18:00</a:t>
            </a:r>
            <a:endParaRPr lang="en-US" altLang="ko-KR" sz="2400" dirty="0" smtClean="0">
              <a:latin typeface="HY강M" pitchFamily="18" charset="-127"/>
              <a:ea typeface="HY강M" pitchFamily="18" charset="-127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800" dirty="0" smtClean="0">
                <a:latin typeface="HY강M" pitchFamily="18" charset="-127"/>
                <a:ea typeface="HY강M" pitchFamily="18" charset="-127"/>
              </a:rPr>
              <a:t>내선</a:t>
            </a:r>
            <a:r>
              <a:rPr lang="en-US" altLang="ko-KR" sz="2800" dirty="0" smtClean="0">
                <a:latin typeface="HY강M" pitchFamily="18" charset="-127"/>
                <a:ea typeface="HY강M" pitchFamily="18" charset="-127"/>
              </a:rPr>
              <a:t>: 054-559-1192</a:t>
            </a:r>
            <a:endParaRPr lang="en-US" altLang="ko-KR" sz="2400" dirty="0" smtClean="0">
              <a:latin typeface="HY강M" pitchFamily="18" charset="-127"/>
              <a:ea typeface="HY강M" pitchFamily="18" charset="-127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800" dirty="0" smtClean="0">
                <a:latin typeface="HY강M" pitchFamily="18" charset="-127"/>
                <a:ea typeface="HY강M" pitchFamily="18" charset="-127"/>
              </a:rPr>
              <a:t>핸드폰</a:t>
            </a:r>
            <a:r>
              <a:rPr lang="en-US" altLang="ko-KR" sz="2800" dirty="0" smtClean="0">
                <a:latin typeface="HY강M" pitchFamily="18" charset="-127"/>
                <a:ea typeface="HY강M" pitchFamily="18" charset="-127"/>
              </a:rPr>
              <a:t>: </a:t>
            </a:r>
          </a:p>
          <a:p>
            <a:pPr>
              <a:lnSpc>
                <a:spcPct val="150000"/>
              </a:lnSpc>
            </a:pPr>
            <a:r>
              <a:rPr lang="en-US" altLang="ko-KR" sz="2800" dirty="0" smtClean="0">
                <a:latin typeface="HY강M" pitchFamily="18" charset="-127"/>
                <a:ea typeface="HY강M" pitchFamily="18" charset="-127"/>
              </a:rPr>
              <a:t>   010-9194-8610</a:t>
            </a:r>
            <a:endParaRPr lang="en-US" altLang="ko-KR" sz="2800" dirty="0">
              <a:latin typeface="HY강M" pitchFamily="18" charset="-127"/>
              <a:ea typeface="HY강M" pitchFamily="18" charset="-127"/>
            </a:endParaRPr>
          </a:p>
        </p:txBody>
      </p:sp>
      <p:pic>
        <p:nvPicPr>
          <p:cNvPr id="3074" name="Picture 2" descr="https://search.pstatic.net/common/?src=http%3A%2F%2Fcafefiles.naver.net%2FMjAxOTAzMTBfMTMy%2FMDAxNTUyMjIxMzk1MjI1.of3NTrOY2bR1qaa7ew5cDAoeshupRtpcSmU6G7QfH48g.5lQ3gjdivmLHdw66NgjmnnVzXUWPeC6QqTw957XvbPwg.JPEG.seoran4585%2F20190310_212957.jpg&amp;type=sc960_8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669287"/>
            <a:ext cx="3170051" cy="4228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5227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1590914" y="552528"/>
            <a:ext cx="5962172" cy="76944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ko-KR" altLang="en-US" sz="4400" dirty="0" err="1" smtClean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보건실</a:t>
            </a:r>
            <a:r>
              <a:rPr lang="en-US" altLang="ko-KR" sz="4400" dirty="0" smtClean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-</a:t>
            </a:r>
            <a:r>
              <a:rPr lang="ko-KR" altLang="en-US" sz="4400" dirty="0" smtClean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비상약품</a:t>
            </a:r>
            <a:r>
              <a:rPr lang="ko-KR" altLang="en-US" sz="4400" dirty="0" smtClean="0">
                <a:latin typeface="HY강M" pitchFamily="18" charset="-127"/>
                <a:ea typeface="HY강M" pitchFamily="18" charset="-127"/>
              </a:rPr>
              <a:t> </a:t>
            </a:r>
            <a:endParaRPr lang="ko-KR" altLang="en-US" sz="4400" dirty="0"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004048" y="4911551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B </a:t>
            </a:r>
            <a:endParaRPr lang="ko-KR" altLang="en-US" sz="24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9552" y="1700808"/>
            <a:ext cx="8142418" cy="1384995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2800" dirty="0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1</a:t>
            </a:r>
            <a:r>
              <a:rPr lang="ko-KR" altLang="en-US" sz="2800" dirty="0" smtClean="0">
                <a:solidFill>
                  <a:srgbClr val="FF0000"/>
                </a:solidFill>
                <a:latin typeface="HY강M" pitchFamily="18" charset="-127"/>
                <a:ea typeface="HY강M" pitchFamily="18" charset="-127"/>
              </a:rPr>
              <a:t>층 시뮬레이션 센터 </a:t>
            </a:r>
            <a:r>
              <a:rPr lang="ko-KR" altLang="en-US" sz="2800" dirty="0" smtClean="0">
                <a:latin typeface="HY강M" pitchFamily="18" charset="-127"/>
                <a:ea typeface="HY강M" pitchFamily="18" charset="-127"/>
              </a:rPr>
              <a:t>안에 </a:t>
            </a:r>
            <a:r>
              <a:rPr lang="ko-KR" altLang="en-US" sz="2800" dirty="0" err="1" smtClean="0">
                <a:latin typeface="HY강M" pitchFamily="18" charset="-127"/>
                <a:ea typeface="HY강M" pitchFamily="18" charset="-127"/>
              </a:rPr>
              <a:t>보건실</a:t>
            </a:r>
            <a:r>
              <a:rPr lang="ko-KR" altLang="en-US" sz="2800" dirty="0" smtClean="0">
                <a:latin typeface="HY강M" pitchFamily="18" charset="-127"/>
                <a:ea typeface="HY강M" pitchFamily="18" charset="-127"/>
              </a:rPr>
              <a:t> 방문</a:t>
            </a:r>
            <a:endParaRPr lang="en-US" altLang="ko-KR" sz="2800" dirty="0" smtClean="0">
              <a:latin typeface="HY강M" pitchFamily="18" charset="-127"/>
              <a:ea typeface="HY강M" pitchFamily="18" charset="-127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800" dirty="0" smtClean="0">
                <a:latin typeface="HY강M" pitchFamily="18" charset="-127"/>
                <a:ea typeface="HY강M" pitchFamily="18" charset="-127"/>
              </a:rPr>
              <a:t>증상 면담 후 약 복용 가능</a:t>
            </a:r>
            <a:endParaRPr lang="en-US" altLang="ko-KR" sz="2800" dirty="0" smtClean="0">
              <a:latin typeface="HY강M" pitchFamily="18" charset="-127"/>
              <a:ea typeface="HY강M" pitchFamily="18" charset="-127"/>
            </a:endParaRPr>
          </a:p>
        </p:txBody>
      </p:sp>
      <p:pic>
        <p:nvPicPr>
          <p:cNvPr id="5122" name="Picture 2" descr="https://search.pstatic.net/common/?src=http%3A%2F%2Fblogfiles.naver.net%2FMjAyMDA5MTBfMjI2%2FMDAxNTk5NzQ0MDkzOTk0.k-MWlhfmxE_JYho8azr4IHDGznP8_XBxK6zvmGd9oHMg.IR6F_gnOgmwPqSm48z0r4Kwd8fxkfM6hvGDchIwHSTog.JPEG.charmsosik%2Fphoto_2020-09-10_22-20-33.jpg&amp;type=sc960_8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1769" y="3695016"/>
            <a:ext cx="3820461" cy="2802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1395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5004048" y="4911551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B </a:t>
            </a:r>
            <a:endParaRPr lang="ko-KR" altLang="en-US" sz="24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50694" y="1606207"/>
            <a:ext cx="8141786" cy="107721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4">
                <a:lumMod val="20000"/>
                <a:lumOff val="8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sz="3200" u="sng" dirty="0" smtClean="0">
                <a:latin typeface="+mn-ea"/>
              </a:rPr>
              <a:t>문경대학교 홈페이지</a:t>
            </a:r>
            <a:r>
              <a:rPr lang="en-US" altLang="ko-KR" sz="3200" u="sng" dirty="0">
                <a:latin typeface="+mn-ea"/>
                <a:sym typeface="Wingdings" panose="05000000000000000000" pitchFamily="2" charset="2"/>
              </a:rPr>
              <a:t> </a:t>
            </a:r>
            <a:r>
              <a:rPr lang="en-US" altLang="ko-KR" sz="3200" u="sng" dirty="0" smtClean="0">
                <a:latin typeface="+mn-ea"/>
              </a:rPr>
              <a:t> </a:t>
            </a:r>
            <a:r>
              <a:rPr lang="ko-KR" altLang="en-US" sz="3200" u="sng" dirty="0" smtClean="0">
                <a:latin typeface="+mn-ea"/>
              </a:rPr>
              <a:t>사이버 캠퍼스 </a:t>
            </a:r>
            <a:r>
              <a:rPr lang="en-US" altLang="ko-KR" sz="3200" u="sng" dirty="0" smtClean="0">
                <a:latin typeface="+mn-ea"/>
                <a:sym typeface="Wingdings" panose="05000000000000000000" pitchFamily="2" charset="2"/>
              </a:rPr>
              <a:t> </a:t>
            </a:r>
            <a:r>
              <a:rPr lang="ko-KR" altLang="en-US" sz="3200" u="sng" dirty="0" smtClean="0">
                <a:latin typeface="+mn-ea"/>
                <a:sym typeface="Wingdings" panose="05000000000000000000" pitchFamily="2" charset="2"/>
              </a:rPr>
              <a:t>교과목</a:t>
            </a:r>
            <a:r>
              <a:rPr lang="en-US" altLang="ko-KR" sz="3200" u="sng" dirty="0" smtClean="0">
                <a:latin typeface="+mn-ea"/>
                <a:sym typeface="Wingdings" panose="05000000000000000000" pitchFamily="2" charset="2"/>
              </a:rPr>
              <a:t> </a:t>
            </a:r>
            <a:r>
              <a:rPr lang="ko-KR" altLang="en-US" sz="3200" u="sng" dirty="0" smtClean="0">
                <a:latin typeface="+mn-ea"/>
                <a:sym typeface="Wingdings" panose="05000000000000000000" pitchFamily="2" charset="2"/>
              </a:rPr>
              <a:t>주소로 입장</a:t>
            </a:r>
            <a:endParaRPr lang="ko-KR" altLang="en-US" u="sng" dirty="0">
              <a:latin typeface="+mn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54252" y="3000218"/>
            <a:ext cx="7994211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ko-KR" altLang="en-US" sz="2800" dirty="0" smtClean="0">
                <a:latin typeface="HY강M" pitchFamily="18" charset="-127"/>
                <a:ea typeface="HY강M" pitchFamily="18" charset="-127"/>
              </a:rPr>
              <a:t>노트북 윈도우</a:t>
            </a:r>
            <a:r>
              <a:rPr lang="en-US" altLang="ko-KR" sz="2800" dirty="0" smtClean="0">
                <a:latin typeface="HY강M" pitchFamily="18" charset="-127"/>
                <a:ea typeface="HY강M" pitchFamily="18" charset="-127"/>
              </a:rPr>
              <a:t> 10 </a:t>
            </a:r>
            <a:r>
              <a:rPr lang="ko-KR" altLang="en-US" sz="2800" dirty="0" smtClean="0">
                <a:latin typeface="HY강M" pitchFamily="18" charset="-127"/>
                <a:ea typeface="HY강M" pitchFamily="18" charset="-127"/>
              </a:rPr>
              <a:t>정도 사양이면 가능</a:t>
            </a:r>
            <a:endParaRPr lang="en-US" altLang="ko-KR" sz="28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 smtClean="0">
                <a:latin typeface="HY강M" pitchFamily="18" charset="-127"/>
                <a:ea typeface="HY강M" pitchFamily="18" charset="-127"/>
              </a:rPr>
              <a:t>                           </a:t>
            </a:r>
            <a:r>
              <a:rPr lang="en-US" altLang="ko-KR" sz="2800" dirty="0" smtClean="0">
                <a:latin typeface="HY강M" pitchFamily="18" charset="-127"/>
                <a:ea typeface="HY강M" pitchFamily="18" charset="-127"/>
                <a:sym typeface="Wingdings" panose="05000000000000000000" pitchFamily="2" charset="2"/>
              </a:rPr>
              <a:t> </a:t>
            </a:r>
            <a:r>
              <a:rPr lang="en-US" altLang="ko-KR" sz="28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800" dirty="0" smtClean="0">
                <a:latin typeface="HY강M" pitchFamily="18" charset="-127"/>
                <a:ea typeface="HY강M" pitchFamily="18" charset="-127"/>
              </a:rPr>
              <a:t>마이크</a:t>
            </a:r>
            <a:r>
              <a:rPr lang="en-US" altLang="ko-KR" sz="2800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800" dirty="0" smtClean="0">
                <a:latin typeface="HY강M" pitchFamily="18" charset="-127"/>
                <a:ea typeface="HY강M" pitchFamily="18" charset="-127"/>
              </a:rPr>
              <a:t>스피커 통합</a:t>
            </a:r>
            <a:endParaRPr lang="en-US" altLang="ko-KR" sz="28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 smtClean="0">
                <a:latin typeface="HY강M" pitchFamily="18" charset="-127"/>
                <a:ea typeface="HY강M" pitchFamily="18" charset="-127"/>
              </a:rPr>
              <a:t>2. </a:t>
            </a:r>
            <a:r>
              <a:rPr lang="ko-KR" altLang="en-US" sz="2800" dirty="0" smtClean="0">
                <a:latin typeface="HY강M" pitchFamily="18" charset="-127"/>
                <a:ea typeface="HY강M" pitchFamily="18" charset="-127"/>
              </a:rPr>
              <a:t>실시간 </a:t>
            </a:r>
            <a:r>
              <a:rPr lang="ko-KR" altLang="en-US" sz="2800" dirty="0" err="1" smtClean="0">
                <a:latin typeface="HY강M" pitchFamily="18" charset="-127"/>
                <a:ea typeface="HY강M" pitchFamily="18" charset="-127"/>
              </a:rPr>
              <a:t>줌수업</a:t>
            </a:r>
            <a:r>
              <a:rPr lang="en-US" altLang="ko-KR" sz="2800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800" dirty="0" smtClean="0">
                <a:latin typeface="HY강M" pitchFamily="18" charset="-127"/>
                <a:ea typeface="HY강M" pitchFamily="18" charset="-127"/>
              </a:rPr>
              <a:t>출석체크</a:t>
            </a:r>
            <a:r>
              <a:rPr lang="en-US" altLang="ko-KR" sz="2800" dirty="0" smtClean="0">
                <a:latin typeface="HY강M" pitchFamily="18" charset="-127"/>
                <a:ea typeface="HY강M" pitchFamily="18" charset="-127"/>
              </a:rPr>
              <a:t>(</a:t>
            </a:r>
            <a:r>
              <a:rPr lang="ko-KR" altLang="en-US" sz="2800" dirty="0" err="1" smtClean="0">
                <a:latin typeface="HY강M" pitchFamily="18" charset="-127"/>
                <a:ea typeface="HY강M" pitchFamily="18" charset="-127"/>
              </a:rPr>
              <a:t>유체크</a:t>
            </a:r>
            <a:r>
              <a:rPr lang="en-US" altLang="ko-KR" sz="2800" dirty="0" smtClean="0">
                <a:latin typeface="HY강M" pitchFamily="18" charset="-127"/>
                <a:ea typeface="HY강M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2800" dirty="0" smtClean="0">
                <a:latin typeface="HY강M" pitchFamily="18" charset="-127"/>
                <a:ea typeface="HY강M" pitchFamily="18" charset="-127"/>
              </a:rPr>
              <a:t>3. </a:t>
            </a:r>
            <a:r>
              <a:rPr lang="ko-KR" altLang="en-US" sz="2800" dirty="0" smtClean="0">
                <a:latin typeface="HY강M" pitchFamily="18" charset="-127"/>
                <a:ea typeface="HY강M" pitchFamily="18" charset="-127"/>
              </a:rPr>
              <a:t>사이버캠퍼스 </a:t>
            </a:r>
            <a:r>
              <a:rPr lang="ko-KR" altLang="en-US" sz="2800" dirty="0" err="1" smtClean="0">
                <a:latin typeface="HY강M" pitchFamily="18" charset="-127"/>
                <a:ea typeface="HY강M" pitchFamily="18" charset="-127"/>
              </a:rPr>
              <a:t>입장후</a:t>
            </a:r>
            <a:r>
              <a:rPr lang="ko-KR" altLang="en-US" sz="28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800" dirty="0" smtClean="0">
                <a:latin typeface="HY강M" pitchFamily="18" charset="-127"/>
                <a:ea typeface="HY강M" pitchFamily="18" charset="-127"/>
                <a:sym typeface="Wingdings" panose="05000000000000000000" pitchFamily="2" charset="2"/>
              </a:rPr>
              <a:t> </a:t>
            </a:r>
            <a:r>
              <a:rPr lang="ko-KR" altLang="en-US" sz="2800" u="sng" dirty="0" smtClean="0">
                <a:latin typeface="HY강M" pitchFamily="18" charset="-127"/>
                <a:ea typeface="HY강M" pitchFamily="18" charset="-127"/>
                <a:sym typeface="Wingdings" panose="05000000000000000000" pitchFamily="2" charset="2"/>
              </a:rPr>
              <a:t>하단 자료실</a:t>
            </a:r>
            <a:r>
              <a:rPr lang="en-US" altLang="ko-KR" sz="2800" u="sng" dirty="0" smtClean="0">
                <a:latin typeface="HY강M" pitchFamily="18" charset="-127"/>
                <a:ea typeface="HY강M" pitchFamily="18" charset="-127"/>
                <a:sym typeface="Wingdings" panose="05000000000000000000" pitchFamily="2" charset="2"/>
              </a:rPr>
              <a:t></a:t>
            </a:r>
            <a:r>
              <a:rPr lang="ko-KR" altLang="en-US" sz="2800" u="sng" dirty="0" err="1" smtClean="0">
                <a:latin typeface="HY강M" pitchFamily="18" charset="-127"/>
                <a:ea typeface="HY강M" pitchFamily="18" charset="-127"/>
                <a:sym typeface="Wingdings" panose="05000000000000000000" pitchFamily="2" charset="2"/>
              </a:rPr>
              <a:t>학생메</a:t>
            </a:r>
            <a:endParaRPr lang="en-US" altLang="ko-KR" sz="2800" u="sng" dirty="0" smtClean="0">
              <a:latin typeface="HY강M" pitchFamily="18" charset="-127"/>
              <a:ea typeface="HY강M" pitchFamily="18" charset="-127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</a:pPr>
            <a:r>
              <a:rPr lang="en-US" altLang="ko-KR" sz="2800" dirty="0">
                <a:latin typeface="HY강M" pitchFamily="18" charset="-127"/>
                <a:ea typeface="HY강M" pitchFamily="18" charset="-127"/>
                <a:sym typeface="Wingdings" panose="05000000000000000000" pitchFamily="2" charset="2"/>
              </a:rPr>
              <a:t> </a:t>
            </a:r>
            <a:r>
              <a:rPr lang="en-US" altLang="ko-KR" sz="2800" dirty="0" smtClean="0">
                <a:latin typeface="HY강M" pitchFamily="18" charset="-127"/>
                <a:ea typeface="HY강M" pitchFamily="18" charset="-127"/>
                <a:sym typeface="Wingdings" panose="05000000000000000000" pitchFamily="2" charset="2"/>
              </a:rPr>
              <a:t>  </a:t>
            </a:r>
            <a:r>
              <a:rPr lang="ko-KR" altLang="en-US" sz="2800" u="sng" dirty="0" err="1" smtClean="0">
                <a:latin typeface="HY강M" pitchFamily="18" charset="-127"/>
                <a:ea typeface="HY강M" pitchFamily="18" charset="-127"/>
                <a:sym typeface="Wingdings" panose="05000000000000000000" pitchFamily="2" charset="2"/>
              </a:rPr>
              <a:t>뉴얼</a:t>
            </a:r>
            <a:r>
              <a:rPr lang="ko-KR" altLang="en-US" sz="2800" u="sng" dirty="0" smtClean="0">
                <a:latin typeface="HY강M" pitchFamily="18" charset="-127"/>
                <a:ea typeface="HY강M" pitchFamily="18" charset="-127"/>
                <a:sym typeface="Wingdings" panose="05000000000000000000" pitchFamily="2" charset="2"/>
              </a:rPr>
              <a:t> </a:t>
            </a:r>
            <a:endParaRPr lang="en-US" altLang="ko-KR" sz="2800" dirty="0" smtClean="0"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860879" y="476672"/>
            <a:ext cx="7488832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ko-KR" altLang="en-US" sz="3600" dirty="0" smtClean="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온라인 수업참여 방법</a:t>
            </a:r>
            <a:endParaRPr lang="en-US" altLang="ko-KR" sz="36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02648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9144000" cy="188640"/>
          </a:xfrm>
          <a:prstGeom prst="rect">
            <a:avLst/>
          </a:prstGeom>
          <a:solidFill>
            <a:srgbClr val="CCC6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HY강M" pitchFamily="18" charset="-127"/>
              <a:ea typeface="HY강M" pitchFamily="18" charset="-127"/>
            </a:endParaRPr>
          </a:p>
        </p:txBody>
      </p:sp>
      <p:grpSp>
        <p:nvGrpSpPr>
          <p:cNvPr id="2" name="그룹 11"/>
          <p:cNvGrpSpPr/>
          <p:nvPr/>
        </p:nvGrpSpPr>
        <p:grpSpPr>
          <a:xfrm>
            <a:off x="7581845" y="398640"/>
            <a:ext cx="1454651" cy="395414"/>
            <a:chOff x="7689349" y="6237313"/>
            <a:chExt cx="1454651" cy="474625"/>
          </a:xfrm>
        </p:grpSpPr>
        <p:sp>
          <p:nvSpPr>
            <p:cNvPr id="13" name="TextBox 12"/>
            <p:cNvSpPr txBox="1"/>
            <p:nvPr/>
          </p:nvSpPr>
          <p:spPr>
            <a:xfrm>
              <a:off x="7847856" y="6237313"/>
              <a:ext cx="1250030" cy="369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dirty="0" smtClean="0">
                  <a:latin typeface="HY강M" pitchFamily="18" charset="-127"/>
                  <a:ea typeface="HY강M" pitchFamily="18" charset="-127"/>
                </a:rPr>
                <a:t>  문경대학교</a:t>
              </a:r>
              <a:endParaRPr lang="ko-KR" altLang="en-US" sz="1400" dirty="0">
                <a:latin typeface="HY강M" pitchFamily="18" charset="-127"/>
                <a:ea typeface="HY강M" pitchFamily="18" charset="-127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7955521" y="6453336"/>
              <a:ext cx="1188479" cy="2586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800" dirty="0" smtClean="0">
                  <a:latin typeface="HY강M" pitchFamily="18" charset="-127"/>
                  <a:ea typeface="HY강M" pitchFamily="18" charset="-127"/>
                </a:rPr>
                <a:t>MUNKYUNG COLLEGE </a:t>
              </a:r>
              <a:endParaRPr lang="ko-KR" altLang="en-US" sz="800" dirty="0">
                <a:latin typeface="HY강M" pitchFamily="18" charset="-127"/>
                <a:ea typeface="HY강M" pitchFamily="18" charset="-127"/>
              </a:endParaRPr>
            </a:p>
          </p:txBody>
        </p:sp>
        <p:pic>
          <p:nvPicPr>
            <p:cNvPr id="15" name="Picture 1" descr="C:\Users\USER\Desktop\logo_mkc\문경대학교-가로조합형.jpg"/>
            <p:cNvPicPr>
              <a:picLocks noChangeAspect="1" noChangeArrowheads="1"/>
            </p:cNvPicPr>
            <p:nvPr/>
          </p:nvPicPr>
          <p:blipFill>
            <a:blip r:embed="rId2" cstate="print"/>
            <a:srcRect r="80573"/>
            <a:stretch>
              <a:fillRect/>
            </a:stretch>
          </p:blipFill>
          <p:spPr bwMode="auto">
            <a:xfrm>
              <a:off x="7689349" y="6299503"/>
              <a:ext cx="329608" cy="327825"/>
            </a:xfrm>
            <a:prstGeom prst="rect">
              <a:avLst/>
            </a:prstGeom>
            <a:noFill/>
          </p:spPr>
        </p:pic>
      </p:grpSp>
      <p:sp>
        <p:nvSpPr>
          <p:cNvPr id="21" name="TextBox 20"/>
          <p:cNvSpPr txBox="1"/>
          <p:nvPr/>
        </p:nvSpPr>
        <p:spPr>
          <a:xfrm>
            <a:off x="5004048" y="4911551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B </a:t>
            </a:r>
            <a:endParaRPr lang="ko-KR" altLang="en-US" sz="24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pic>
        <p:nvPicPr>
          <p:cNvPr id="9219" name="Picture 3" descr="C:\Users\USER\Desktop\제목 없음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586" y="188640"/>
            <a:ext cx="7626670" cy="6401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3527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4986346" y="4726885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B </a:t>
            </a:r>
            <a:endParaRPr lang="ko-KR" altLang="en-US" sz="24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44573" y="2420888"/>
            <a:ext cx="7488832" cy="2031325"/>
          </a:xfrm>
          <a:prstGeom prst="rect">
            <a:avLst/>
          </a:prstGeom>
          <a:noFill/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</a:pPr>
            <a:r>
              <a:rPr lang="en-US" altLang="ko-KR" sz="2800" dirty="0" smtClean="0">
                <a:latin typeface="HY강M" pitchFamily="18" charset="-127"/>
                <a:ea typeface="HY강M" pitchFamily="18" charset="-127"/>
              </a:rPr>
              <a:t> 1</a:t>
            </a:r>
            <a:r>
              <a:rPr lang="ko-KR" altLang="en-US" sz="2800" dirty="0" smtClean="0">
                <a:latin typeface="HY강M" pitchFamily="18" charset="-127"/>
                <a:ea typeface="HY강M" pitchFamily="18" charset="-127"/>
              </a:rPr>
              <a:t>차</a:t>
            </a:r>
            <a:r>
              <a:rPr lang="en-US" altLang="ko-KR" sz="2800" dirty="0" smtClean="0">
                <a:latin typeface="HY강M" pitchFamily="18" charset="-127"/>
                <a:ea typeface="HY강M" pitchFamily="18" charset="-127"/>
              </a:rPr>
              <a:t>: </a:t>
            </a:r>
            <a:r>
              <a:rPr lang="ko-KR" altLang="en-US" sz="2800" dirty="0" smtClean="0">
                <a:latin typeface="HY강M" pitchFamily="18" charset="-127"/>
                <a:ea typeface="HY강M" pitchFamily="18" charset="-127"/>
              </a:rPr>
              <a:t>지도교수님 면담</a:t>
            </a:r>
            <a:endParaRPr lang="en-US" altLang="ko-KR" sz="2800" dirty="0" smtClean="0">
              <a:latin typeface="HY강M" pitchFamily="18" charset="-127"/>
              <a:ea typeface="HY강M" pitchFamily="18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28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800" dirty="0" smtClean="0">
                <a:latin typeface="HY강M" pitchFamily="18" charset="-127"/>
                <a:ea typeface="HY강M" pitchFamily="18" charset="-127"/>
              </a:rPr>
              <a:t>2</a:t>
            </a:r>
            <a:r>
              <a:rPr lang="ko-KR" altLang="en-US" sz="2800" dirty="0" smtClean="0">
                <a:latin typeface="HY강M" pitchFamily="18" charset="-127"/>
                <a:ea typeface="HY강M" pitchFamily="18" charset="-127"/>
              </a:rPr>
              <a:t>차</a:t>
            </a:r>
            <a:r>
              <a:rPr lang="en-US" altLang="ko-KR" sz="2800" dirty="0" smtClean="0">
                <a:latin typeface="HY강M" pitchFamily="18" charset="-127"/>
                <a:ea typeface="HY강M" pitchFamily="18" charset="-127"/>
              </a:rPr>
              <a:t>: </a:t>
            </a:r>
            <a:r>
              <a:rPr lang="ko-KR" altLang="en-US" sz="2800" dirty="0" smtClean="0">
                <a:latin typeface="HY강M" pitchFamily="18" charset="-127"/>
                <a:ea typeface="HY강M" pitchFamily="18" charset="-127"/>
              </a:rPr>
              <a:t>학과장 면담</a:t>
            </a:r>
            <a:r>
              <a:rPr lang="en-US" altLang="ko-KR" sz="2800" dirty="0" smtClean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sz="2800" dirty="0" smtClean="0">
                <a:latin typeface="HY강M" pitchFamily="18" charset="-127"/>
                <a:ea typeface="HY강M" pitchFamily="18" charset="-127"/>
              </a:rPr>
              <a:t>건의함 사용</a:t>
            </a:r>
            <a:endParaRPr lang="en-US" altLang="ko-KR" sz="2800" dirty="0" smtClean="0">
              <a:latin typeface="HY강M" pitchFamily="18" charset="-127"/>
              <a:ea typeface="HY강M" pitchFamily="18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28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800" dirty="0" smtClean="0">
                <a:latin typeface="HY강M" pitchFamily="18" charset="-127"/>
                <a:ea typeface="HY강M" pitchFamily="18" charset="-127"/>
              </a:rPr>
              <a:t>3</a:t>
            </a:r>
            <a:r>
              <a:rPr lang="ko-KR" altLang="en-US" sz="2800" dirty="0" smtClean="0">
                <a:latin typeface="HY강M" pitchFamily="18" charset="-127"/>
                <a:ea typeface="HY강M" pitchFamily="18" charset="-127"/>
              </a:rPr>
              <a:t>차</a:t>
            </a:r>
            <a:r>
              <a:rPr lang="en-US" altLang="ko-KR" sz="2800" dirty="0" smtClean="0">
                <a:latin typeface="HY강M" pitchFamily="18" charset="-127"/>
                <a:ea typeface="HY강M" pitchFamily="18" charset="-127"/>
              </a:rPr>
              <a:t>: </a:t>
            </a:r>
            <a:r>
              <a:rPr lang="ko-KR" altLang="en-US" sz="2800" dirty="0" smtClean="0">
                <a:latin typeface="HY강M" pitchFamily="18" charset="-127"/>
                <a:ea typeface="HY강M" pitchFamily="18" charset="-127"/>
              </a:rPr>
              <a:t>홈페이지 통합정보시스템</a:t>
            </a:r>
            <a:r>
              <a:rPr lang="en-US" altLang="ko-KR" sz="2800" dirty="0" smtClean="0">
                <a:latin typeface="HY강M" pitchFamily="18" charset="-127"/>
                <a:ea typeface="HY강M" pitchFamily="18" charset="-127"/>
              </a:rPr>
              <a:t>-&gt;</a:t>
            </a:r>
            <a:r>
              <a:rPr lang="ko-KR" altLang="en-US" sz="2800" dirty="0" smtClean="0">
                <a:latin typeface="HY강M" pitchFamily="18" charset="-127"/>
                <a:ea typeface="HY강M" pitchFamily="18" charset="-127"/>
              </a:rPr>
              <a:t>건의사항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860879" y="620688"/>
            <a:ext cx="7488832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ko-KR" altLang="en-US" sz="3600" dirty="0" smtClean="0">
                <a:solidFill>
                  <a:srgbClr val="00206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건의사항</a:t>
            </a:r>
            <a:endParaRPr lang="en-US" altLang="ko-KR" sz="3600" dirty="0">
              <a:solidFill>
                <a:srgbClr val="00206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44861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1647204" y="769514"/>
            <a:ext cx="5962172" cy="70788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ko-KR" altLang="en-US" sz="4000" dirty="0" smtClean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사물함 사용방법</a:t>
            </a:r>
            <a:endParaRPr lang="ko-KR" altLang="en-US" sz="4000" dirty="0"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004048" y="4911551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B </a:t>
            </a:r>
            <a:endParaRPr lang="ko-KR" altLang="en-US" sz="24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95842" y="1936060"/>
            <a:ext cx="4032448" cy="3970318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ko-KR" sz="24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400" dirty="0" err="1" smtClean="0">
                <a:latin typeface="HY강M" pitchFamily="18" charset="-127"/>
                <a:ea typeface="HY강M" pitchFamily="18" charset="-127"/>
              </a:rPr>
              <a:t>큐브</a:t>
            </a:r>
            <a:r>
              <a:rPr lang="ko-KR" altLang="en-US" sz="2400" dirty="0" smtClean="0">
                <a:latin typeface="HY강M" pitchFamily="18" charset="-127"/>
                <a:ea typeface="HY강M" pitchFamily="18" charset="-127"/>
              </a:rPr>
              <a:t> 사물함</a:t>
            </a:r>
            <a:r>
              <a:rPr lang="en-US" altLang="ko-KR" sz="2400" dirty="0" smtClean="0">
                <a:latin typeface="HY강M" pitchFamily="18" charset="-127"/>
                <a:ea typeface="HY강M" pitchFamily="18" charset="-127"/>
                <a:sym typeface="Wingdings" panose="05000000000000000000" pitchFamily="2" charset="2"/>
              </a:rPr>
              <a:t></a:t>
            </a:r>
          </a:p>
          <a:p>
            <a:pPr>
              <a:lnSpc>
                <a:spcPct val="150000"/>
              </a:lnSpc>
            </a:pPr>
            <a:r>
              <a:rPr lang="en-US" altLang="ko-KR" sz="2400" dirty="0">
                <a:latin typeface="HY강M" pitchFamily="18" charset="-127"/>
                <a:ea typeface="HY강M" pitchFamily="18" charset="-127"/>
                <a:sym typeface="Wingdings" panose="05000000000000000000" pitchFamily="2" charset="2"/>
              </a:rPr>
              <a:t> </a:t>
            </a:r>
            <a:r>
              <a:rPr lang="en-US" altLang="ko-KR" sz="2400" dirty="0" smtClean="0">
                <a:latin typeface="HY강M" pitchFamily="18" charset="-127"/>
                <a:ea typeface="HY강M" pitchFamily="18" charset="-127"/>
                <a:sym typeface="Wingdings" panose="05000000000000000000" pitchFamily="2" charset="2"/>
              </a:rPr>
              <a:t>   </a:t>
            </a:r>
            <a:r>
              <a:rPr lang="ko-KR" altLang="en-US" sz="2400" dirty="0" err="1" smtClean="0">
                <a:latin typeface="HY강M" pitchFamily="18" charset="-127"/>
                <a:ea typeface="HY강M" pitchFamily="18" charset="-127"/>
                <a:sym typeface="Wingdings" panose="05000000000000000000" pitchFamily="2" charset="2"/>
              </a:rPr>
              <a:t>잠금장치</a:t>
            </a:r>
            <a:r>
              <a:rPr lang="ko-KR" altLang="en-US" sz="2400" dirty="0" smtClean="0">
                <a:latin typeface="HY강M" pitchFamily="18" charset="-127"/>
                <a:ea typeface="HY강M" pitchFamily="18" charset="-127"/>
                <a:sym typeface="Wingdings" panose="05000000000000000000" pitchFamily="2" charset="2"/>
              </a:rPr>
              <a:t> 본인이 </a:t>
            </a:r>
            <a:r>
              <a:rPr lang="ko-KR" altLang="en-US" sz="2400" dirty="0" err="1" smtClean="0">
                <a:latin typeface="HY강M" pitchFamily="18" charset="-127"/>
                <a:ea typeface="HY강M" pitchFamily="18" charset="-127"/>
                <a:sym typeface="Wingdings" panose="05000000000000000000" pitchFamily="2" charset="2"/>
              </a:rPr>
              <a:t>구입하</a:t>
            </a:r>
            <a:endParaRPr lang="en-US" altLang="ko-KR" sz="2400" dirty="0" smtClean="0">
              <a:latin typeface="HY강M" pitchFamily="18" charset="-127"/>
              <a:ea typeface="HY강M" pitchFamily="18" charset="-127"/>
              <a:sym typeface="Wingdings" panose="05000000000000000000" pitchFamily="2" charset="2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latin typeface="HY강M" pitchFamily="18" charset="-127"/>
                <a:ea typeface="HY강M" pitchFamily="18" charset="-127"/>
                <a:sym typeface="Wingdings" panose="05000000000000000000" pitchFamily="2" charset="2"/>
              </a:rPr>
              <a:t> </a:t>
            </a:r>
            <a:r>
              <a:rPr lang="en-US" altLang="ko-KR" sz="2400" dirty="0" smtClean="0">
                <a:latin typeface="HY강M" pitchFamily="18" charset="-127"/>
                <a:ea typeface="HY강M" pitchFamily="18" charset="-127"/>
                <a:sym typeface="Wingdings" panose="05000000000000000000" pitchFamily="2" charset="2"/>
              </a:rPr>
              <a:t>   </a:t>
            </a:r>
            <a:r>
              <a:rPr lang="ko-KR" altLang="en-US" sz="2400" dirty="0" smtClean="0">
                <a:latin typeface="HY강M" pitchFamily="18" charset="-127"/>
                <a:ea typeface="HY강M" pitchFamily="18" charset="-127"/>
                <a:sym typeface="Wingdings" panose="05000000000000000000" pitchFamily="2" charset="2"/>
              </a:rPr>
              <a:t>여사용</a:t>
            </a:r>
            <a:endParaRPr lang="en-US" altLang="ko-KR" sz="2400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ko-KR" sz="24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2400" dirty="0" smtClean="0">
                <a:latin typeface="HY강M" pitchFamily="18" charset="-127"/>
                <a:ea typeface="HY강M" pitchFamily="18" charset="-127"/>
              </a:rPr>
              <a:t>긴 사물함 </a:t>
            </a:r>
            <a:endParaRPr lang="en-US" altLang="ko-KR" sz="2400" dirty="0" smtClean="0">
              <a:latin typeface="HY강M" pitchFamily="18" charset="-127"/>
              <a:ea typeface="HY강M" pitchFamily="18" charset="-127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2400" dirty="0" smtClean="0">
                <a:latin typeface="HY강M" pitchFamily="18" charset="-127"/>
                <a:ea typeface="HY강M" pitchFamily="18" charset="-127"/>
              </a:rPr>
              <a:t>    </a:t>
            </a:r>
            <a:r>
              <a:rPr lang="ko-KR" altLang="en-US" sz="2400" dirty="0" smtClean="0">
                <a:latin typeface="HY강M" pitchFamily="18" charset="-127"/>
                <a:ea typeface="HY강M" pitchFamily="18" charset="-127"/>
              </a:rPr>
              <a:t>학과사무실에서 보증금 </a:t>
            </a:r>
            <a:r>
              <a:rPr lang="en-US" altLang="ko-KR" sz="2400" dirty="0" smtClean="0">
                <a:latin typeface="HY강M" pitchFamily="18" charset="-127"/>
                <a:ea typeface="HY강M" pitchFamily="18" charset="-127"/>
              </a:rPr>
              <a:t>5,000 </a:t>
            </a:r>
            <a:r>
              <a:rPr lang="ko-KR" altLang="en-US" sz="2400" dirty="0" smtClean="0">
                <a:latin typeface="HY강M" pitchFamily="18" charset="-127"/>
                <a:ea typeface="HY강M" pitchFamily="18" charset="-127"/>
              </a:rPr>
              <a:t>원</a:t>
            </a:r>
            <a:r>
              <a:rPr lang="en-US" altLang="ko-KR" sz="2400" dirty="0" smtClean="0">
                <a:latin typeface="HY강M" pitchFamily="18" charset="-127"/>
                <a:ea typeface="HY강M" pitchFamily="18" charset="-127"/>
              </a:rPr>
              <a:t>-&gt; </a:t>
            </a:r>
            <a:r>
              <a:rPr lang="ko-KR" altLang="en-US" sz="2400" dirty="0" smtClean="0">
                <a:latin typeface="HY강M" pitchFamily="18" charset="-127"/>
                <a:ea typeface="HY강M" pitchFamily="18" charset="-127"/>
              </a:rPr>
              <a:t>열쇠 받아서 사용</a:t>
            </a:r>
            <a:r>
              <a:rPr lang="en-US" altLang="ko-KR" sz="2400" dirty="0" smtClean="0">
                <a:latin typeface="HY강M" pitchFamily="18" charset="-127"/>
                <a:ea typeface="HY강M" pitchFamily="18" charset="-127"/>
              </a:rPr>
              <a:t> </a:t>
            </a:r>
            <a:endParaRPr lang="ko-KR" altLang="en-US" sz="2400" dirty="0">
              <a:latin typeface="HY강M" pitchFamily="18" charset="-127"/>
              <a:ea typeface="HY강M" pitchFamily="18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916832"/>
            <a:ext cx="34290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8732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1619673" y="649154"/>
            <a:ext cx="5962172" cy="70788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ko-KR" altLang="en-US" sz="4000" dirty="0" smtClean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셔틀버스시간표</a:t>
            </a:r>
            <a:endParaRPr lang="ko-KR" altLang="en-US" sz="4000" dirty="0"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004048" y="4911551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B </a:t>
            </a:r>
            <a:endParaRPr lang="ko-KR" altLang="en-US" sz="24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19" y="1556792"/>
            <a:ext cx="8892480" cy="5143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7668344" y="5733256"/>
            <a:ext cx="1008112" cy="79208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7216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614054" y="1173019"/>
            <a:ext cx="6553825" cy="2842849"/>
          </a:xfrm>
        </p:spPr>
        <p:txBody>
          <a:bodyPr>
            <a:normAutofit fontScale="92500"/>
          </a:bodyPr>
          <a:lstStyle/>
          <a:p>
            <a:pPr>
              <a:lnSpc>
                <a:spcPct val="160000"/>
              </a:lnSpc>
            </a:pPr>
            <a:r>
              <a:rPr lang="en-US" altLang="ko-KR" sz="8000" i="1" dirty="0">
                <a:solidFill>
                  <a:srgbClr val="0070C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04</a:t>
            </a:r>
          </a:p>
          <a:p>
            <a:pPr algn="r">
              <a:lnSpc>
                <a:spcPct val="120000"/>
              </a:lnSpc>
            </a:pPr>
            <a:r>
              <a:rPr lang="ko-KR" altLang="en-US" sz="48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대의원 및 동아리소개</a:t>
            </a:r>
            <a:endParaRPr lang="en-US" altLang="ko-KR" sz="48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 flipV="1">
            <a:off x="0" y="4116075"/>
            <a:ext cx="9180000" cy="0"/>
          </a:xfrm>
          <a:prstGeom prst="line">
            <a:avLst/>
          </a:prstGeom>
          <a:ln w="28575">
            <a:solidFill>
              <a:schemeClr val="bg2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직사각형 4"/>
          <p:cNvSpPr/>
          <p:nvPr/>
        </p:nvSpPr>
        <p:spPr>
          <a:xfrm>
            <a:off x="2197793" y="4633972"/>
            <a:ext cx="47484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2800" dirty="0">
                <a:solidFill>
                  <a:srgbClr val="7030A0"/>
                </a:solidFill>
                <a:latin typeface="HY강M" pitchFamily="18" charset="-127"/>
                <a:ea typeface="HY강M" pitchFamily="18" charset="-127"/>
              </a:rPr>
              <a:t>- </a:t>
            </a:r>
            <a:r>
              <a:rPr lang="ko-KR" altLang="en-US" sz="2800" dirty="0">
                <a:solidFill>
                  <a:srgbClr val="7030A0"/>
                </a:solidFill>
                <a:latin typeface="HY강M" pitchFamily="18" charset="-127"/>
                <a:ea typeface="HY강M" pitchFamily="18" charset="-127"/>
              </a:rPr>
              <a:t>문경대학교 </a:t>
            </a:r>
            <a:r>
              <a:rPr lang="ko-KR" altLang="en-US" sz="2800" dirty="0" smtClean="0">
                <a:solidFill>
                  <a:srgbClr val="7030A0"/>
                </a:solidFill>
                <a:latin typeface="HY강M" pitchFamily="18" charset="-127"/>
                <a:ea typeface="HY강M" pitchFamily="18" charset="-127"/>
              </a:rPr>
              <a:t>홈페이지 확인</a:t>
            </a:r>
            <a:r>
              <a:rPr lang="en-US" altLang="ko-KR" sz="2800" dirty="0" smtClean="0">
                <a:solidFill>
                  <a:srgbClr val="7030A0"/>
                </a:solidFill>
                <a:latin typeface="HY강M" pitchFamily="18" charset="-127"/>
                <a:ea typeface="HY강M" pitchFamily="18" charset="-127"/>
              </a:rPr>
              <a:t>-</a:t>
            </a:r>
            <a:endParaRPr lang="en-US" altLang="ko-KR" sz="2800" dirty="0">
              <a:solidFill>
                <a:srgbClr val="7030A0"/>
              </a:solidFill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4499690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251520" y="404664"/>
            <a:ext cx="62646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-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전공동아리</a:t>
            </a:r>
            <a:endParaRPr lang="ko-KR" altLang="en-US" sz="2000" dirty="0">
              <a:latin typeface="HY강M" pitchFamily="18" charset="-127"/>
              <a:ea typeface="HY강M" pitchFamily="18" charset="-127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7859845" y="953569"/>
            <a:ext cx="1032635" cy="385040"/>
            <a:chOff x="7578646" y="953569"/>
            <a:chExt cx="1032635" cy="385040"/>
          </a:xfrm>
        </p:grpSpPr>
        <p:sp>
          <p:nvSpPr>
            <p:cNvPr id="5" name="모서리가 둥근 직사각형 4"/>
            <p:cNvSpPr/>
            <p:nvPr/>
          </p:nvSpPr>
          <p:spPr>
            <a:xfrm rot="21042711">
              <a:off x="7581670" y="978569"/>
              <a:ext cx="356370" cy="360040"/>
            </a:xfrm>
            <a:prstGeom prst="roundRect">
              <a:avLst/>
            </a:prstGeom>
            <a:solidFill>
              <a:srgbClr val="9900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HY강M" pitchFamily="18" charset="-127"/>
                <a:ea typeface="HY강M" pitchFamily="18" charset="-127"/>
              </a:endParaRPr>
            </a:p>
          </p:txBody>
        </p:sp>
        <p:sp>
          <p:nvSpPr>
            <p:cNvPr id="12" name="모서리가 둥근 직사각형 11"/>
            <p:cNvSpPr/>
            <p:nvPr/>
          </p:nvSpPr>
          <p:spPr>
            <a:xfrm>
              <a:off x="7914800" y="953569"/>
              <a:ext cx="356370" cy="360040"/>
            </a:xfrm>
            <a:prstGeom prst="roundRect">
              <a:avLst/>
            </a:prstGeom>
            <a:solidFill>
              <a:srgbClr val="FF6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HY강M" pitchFamily="18" charset="-127"/>
                <a:ea typeface="HY강M" pitchFamily="18" charset="-127"/>
              </a:endParaRPr>
            </a:p>
          </p:txBody>
        </p:sp>
        <p:sp>
          <p:nvSpPr>
            <p:cNvPr id="16" name="모서리가 둥근 직사각형 15"/>
            <p:cNvSpPr/>
            <p:nvPr/>
          </p:nvSpPr>
          <p:spPr>
            <a:xfrm rot="591559">
              <a:off x="8254911" y="975872"/>
              <a:ext cx="356370" cy="360040"/>
            </a:xfrm>
            <a:prstGeom prst="round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HY강M" pitchFamily="18" charset="-127"/>
                <a:ea typeface="HY강M" pitchFamily="18" charset="-127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7578646" y="980728"/>
              <a:ext cx="19426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dirty="0">
                  <a:solidFill>
                    <a:schemeClr val="bg1"/>
                  </a:solidFill>
                  <a:latin typeface="HY강M" pitchFamily="18" charset="-127"/>
                  <a:ea typeface="HY강M" pitchFamily="18" charset="-127"/>
                </a:rPr>
                <a:t>동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7920719" y="980728"/>
              <a:ext cx="19426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dirty="0" smtClean="0">
                  <a:solidFill>
                    <a:schemeClr val="bg1"/>
                  </a:solidFill>
                  <a:latin typeface="HY강M" pitchFamily="18" charset="-127"/>
                  <a:ea typeface="HY강M" pitchFamily="18" charset="-127"/>
                </a:rPr>
                <a:t>아</a:t>
              </a:r>
              <a:endParaRPr lang="ko-KR" altLang="en-US" sz="1400" dirty="0">
                <a:solidFill>
                  <a:schemeClr val="bg1"/>
                </a:solidFill>
                <a:latin typeface="HY강M" pitchFamily="18" charset="-127"/>
                <a:ea typeface="HY강M" pitchFamily="18" charset="-127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8244408" y="980728"/>
              <a:ext cx="19426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dirty="0" smtClean="0">
                  <a:solidFill>
                    <a:schemeClr val="bg1"/>
                  </a:solidFill>
                  <a:latin typeface="HY강M" pitchFamily="18" charset="-127"/>
                  <a:ea typeface="HY강M" pitchFamily="18" charset="-127"/>
                </a:rPr>
                <a:t>리</a:t>
              </a:r>
              <a:endParaRPr lang="ko-KR" altLang="en-US" sz="1400" dirty="0">
                <a:solidFill>
                  <a:schemeClr val="bg1"/>
                </a:solidFill>
                <a:latin typeface="HY강M" pitchFamily="18" charset="-127"/>
                <a:ea typeface="HY강M" pitchFamily="18" charset="-127"/>
              </a:endParaRPr>
            </a:p>
          </p:txBody>
        </p:sp>
      </p:grpSp>
      <p:sp>
        <p:nvSpPr>
          <p:cNvPr id="1032" name="직사각형 1031"/>
          <p:cNvSpPr/>
          <p:nvPr/>
        </p:nvSpPr>
        <p:spPr>
          <a:xfrm>
            <a:off x="611559" y="1801859"/>
            <a:ext cx="2304257" cy="160663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 w="18415" cmpd="sng">
                <a:solidFill>
                  <a:srgbClr val="FFFFFF"/>
                </a:solidFill>
                <a:prstDash val="solid"/>
              </a:ln>
              <a:noFill/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1029" name="대각선 줄무늬 1028"/>
          <p:cNvSpPr/>
          <p:nvPr/>
        </p:nvSpPr>
        <p:spPr>
          <a:xfrm>
            <a:off x="611560" y="1268899"/>
            <a:ext cx="866545" cy="1065919"/>
          </a:xfrm>
          <a:custGeom>
            <a:avLst/>
            <a:gdLst>
              <a:gd name="connsiteX0" fmla="*/ 0 w 648072"/>
              <a:gd name="connsiteY0" fmla="*/ 360040 h 720080"/>
              <a:gd name="connsiteX1" fmla="*/ 324036 w 648072"/>
              <a:gd name="connsiteY1" fmla="*/ 0 h 720080"/>
              <a:gd name="connsiteX2" fmla="*/ 648072 w 648072"/>
              <a:gd name="connsiteY2" fmla="*/ 0 h 720080"/>
              <a:gd name="connsiteX3" fmla="*/ 0 w 648072"/>
              <a:gd name="connsiteY3" fmla="*/ 720080 h 720080"/>
              <a:gd name="connsiteX4" fmla="*/ 0 w 648072"/>
              <a:gd name="connsiteY4" fmla="*/ 360040 h 720080"/>
              <a:gd name="connsiteX0" fmla="*/ 0 w 524247"/>
              <a:gd name="connsiteY0" fmla="*/ 360040 h 720080"/>
              <a:gd name="connsiteX1" fmla="*/ 324036 w 524247"/>
              <a:gd name="connsiteY1" fmla="*/ 0 h 720080"/>
              <a:gd name="connsiteX2" fmla="*/ 524247 w 524247"/>
              <a:gd name="connsiteY2" fmla="*/ 150018 h 720080"/>
              <a:gd name="connsiteX3" fmla="*/ 0 w 524247"/>
              <a:gd name="connsiteY3" fmla="*/ 720080 h 720080"/>
              <a:gd name="connsiteX4" fmla="*/ 0 w 524247"/>
              <a:gd name="connsiteY4" fmla="*/ 360040 h 720080"/>
              <a:gd name="connsiteX0" fmla="*/ 0 w 512341"/>
              <a:gd name="connsiteY0" fmla="*/ 360040 h 720080"/>
              <a:gd name="connsiteX1" fmla="*/ 324036 w 512341"/>
              <a:gd name="connsiteY1" fmla="*/ 0 h 720080"/>
              <a:gd name="connsiteX2" fmla="*/ 512341 w 512341"/>
              <a:gd name="connsiteY2" fmla="*/ 171449 h 720080"/>
              <a:gd name="connsiteX3" fmla="*/ 0 w 512341"/>
              <a:gd name="connsiteY3" fmla="*/ 720080 h 720080"/>
              <a:gd name="connsiteX4" fmla="*/ 0 w 512341"/>
              <a:gd name="connsiteY4" fmla="*/ 360040 h 720080"/>
              <a:gd name="connsiteX0" fmla="*/ 0 w 512341"/>
              <a:gd name="connsiteY0" fmla="*/ 264790 h 720080"/>
              <a:gd name="connsiteX1" fmla="*/ 324036 w 512341"/>
              <a:gd name="connsiteY1" fmla="*/ 0 h 720080"/>
              <a:gd name="connsiteX2" fmla="*/ 512341 w 512341"/>
              <a:gd name="connsiteY2" fmla="*/ 171449 h 720080"/>
              <a:gd name="connsiteX3" fmla="*/ 0 w 512341"/>
              <a:gd name="connsiteY3" fmla="*/ 720080 h 720080"/>
              <a:gd name="connsiteX4" fmla="*/ 0 w 512341"/>
              <a:gd name="connsiteY4" fmla="*/ 264790 h 720080"/>
              <a:gd name="connsiteX0" fmla="*/ 0 w 512341"/>
              <a:gd name="connsiteY0" fmla="*/ 333582 h 788872"/>
              <a:gd name="connsiteX1" fmla="*/ 315053 w 512341"/>
              <a:gd name="connsiteY1" fmla="*/ 0 h 788872"/>
              <a:gd name="connsiteX2" fmla="*/ 512341 w 512341"/>
              <a:gd name="connsiteY2" fmla="*/ 240241 h 788872"/>
              <a:gd name="connsiteX3" fmla="*/ 0 w 512341"/>
              <a:gd name="connsiteY3" fmla="*/ 788872 h 788872"/>
              <a:gd name="connsiteX4" fmla="*/ 0 w 512341"/>
              <a:gd name="connsiteY4" fmla="*/ 333582 h 788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2341" h="788872">
                <a:moveTo>
                  <a:pt x="0" y="333582"/>
                </a:moveTo>
                <a:lnTo>
                  <a:pt x="315053" y="0"/>
                </a:lnTo>
                <a:lnTo>
                  <a:pt x="512341" y="240241"/>
                </a:lnTo>
                <a:lnTo>
                  <a:pt x="0" y="788872"/>
                </a:lnTo>
                <a:lnTo>
                  <a:pt x="0" y="333582"/>
                </a:lnTo>
                <a:close/>
              </a:path>
            </a:pathLst>
          </a:custGeom>
          <a:solidFill>
            <a:srgbClr val="FF66FF"/>
          </a:solidFill>
          <a:ln cap="rnd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1033" name="TextBox 1032"/>
          <p:cNvSpPr txBox="1"/>
          <p:nvPr/>
        </p:nvSpPr>
        <p:spPr>
          <a:xfrm rot="20113579">
            <a:off x="754214" y="1484428"/>
            <a:ext cx="5054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01</a:t>
            </a:r>
            <a:endParaRPr lang="ko-KR" altLang="en-US" sz="2400" b="1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3459837" y="1844463"/>
            <a:ext cx="2336299" cy="156403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 w="18415" cmpd="sng">
                <a:solidFill>
                  <a:srgbClr val="FFFFFF"/>
                </a:solidFill>
                <a:prstDash val="solid"/>
              </a:ln>
              <a:noFill/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44" name="대각선 줄무늬 1028"/>
          <p:cNvSpPr/>
          <p:nvPr/>
        </p:nvSpPr>
        <p:spPr>
          <a:xfrm>
            <a:off x="3455497" y="1354108"/>
            <a:ext cx="866545" cy="1065919"/>
          </a:xfrm>
          <a:custGeom>
            <a:avLst/>
            <a:gdLst>
              <a:gd name="connsiteX0" fmla="*/ 0 w 648072"/>
              <a:gd name="connsiteY0" fmla="*/ 360040 h 720080"/>
              <a:gd name="connsiteX1" fmla="*/ 324036 w 648072"/>
              <a:gd name="connsiteY1" fmla="*/ 0 h 720080"/>
              <a:gd name="connsiteX2" fmla="*/ 648072 w 648072"/>
              <a:gd name="connsiteY2" fmla="*/ 0 h 720080"/>
              <a:gd name="connsiteX3" fmla="*/ 0 w 648072"/>
              <a:gd name="connsiteY3" fmla="*/ 720080 h 720080"/>
              <a:gd name="connsiteX4" fmla="*/ 0 w 648072"/>
              <a:gd name="connsiteY4" fmla="*/ 360040 h 720080"/>
              <a:gd name="connsiteX0" fmla="*/ 0 w 524247"/>
              <a:gd name="connsiteY0" fmla="*/ 360040 h 720080"/>
              <a:gd name="connsiteX1" fmla="*/ 324036 w 524247"/>
              <a:gd name="connsiteY1" fmla="*/ 0 h 720080"/>
              <a:gd name="connsiteX2" fmla="*/ 524247 w 524247"/>
              <a:gd name="connsiteY2" fmla="*/ 150018 h 720080"/>
              <a:gd name="connsiteX3" fmla="*/ 0 w 524247"/>
              <a:gd name="connsiteY3" fmla="*/ 720080 h 720080"/>
              <a:gd name="connsiteX4" fmla="*/ 0 w 524247"/>
              <a:gd name="connsiteY4" fmla="*/ 360040 h 720080"/>
              <a:gd name="connsiteX0" fmla="*/ 0 w 512341"/>
              <a:gd name="connsiteY0" fmla="*/ 360040 h 720080"/>
              <a:gd name="connsiteX1" fmla="*/ 324036 w 512341"/>
              <a:gd name="connsiteY1" fmla="*/ 0 h 720080"/>
              <a:gd name="connsiteX2" fmla="*/ 512341 w 512341"/>
              <a:gd name="connsiteY2" fmla="*/ 171449 h 720080"/>
              <a:gd name="connsiteX3" fmla="*/ 0 w 512341"/>
              <a:gd name="connsiteY3" fmla="*/ 720080 h 720080"/>
              <a:gd name="connsiteX4" fmla="*/ 0 w 512341"/>
              <a:gd name="connsiteY4" fmla="*/ 360040 h 720080"/>
              <a:gd name="connsiteX0" fmla="*/ 0 w 512341"/>
              <a:gd name="connsiteY0" fmla="*/ 264790 h 720080"/>
              <a:gd name="connsiteX1" fmla="*/ 324036 w 512341"/>
              <a:gd name="connsiteY1" fmla="*/ 0 h 720080"/>
              <a:gd name="connsiteX2" fmla="*/ 512341 w 512341"/>
              <a:gd name="connsiteY2" fmla="*/ 171449 h 720080"/>
              <a:gd name="connsiteX3" fmla="*/ 0 w 512341"/>
              <a:gd name="connsiteY3" fmla="*/ 720080 h 720080"/>
              <a:gd name="connsiteX4" fmla="*/ 0 w 512341"/>
              <a:gd name="connsiteY4" fmla="*/ 264790 h 720080"/>
              <a:gd name="connsiteX0" fmla="*/ 0 w 512341"/>
              <a:gd name="connsiteY0" fmla="*/ 333582 h 788872"/>
              <a:gd name="connsiteX1" fmla="*/ 315053 w 512341"/>
              <a:gd name="connsiteY1" fmla="*/ 0 h 788872"/>
              <a:gd name="connsiteX2" fmla="*/ 512341 w 512341"/>
              <a:gd name="connsiteY2" fmla="*/ 240241 h 788872"/>
              <a:gd name="connsiteX3" fmla="*/ 0 w 512341"/>
              <a:gd name="connsiteY3" fmla="*/ 788872 h 788872"/>
              <a:gd name="connsiteX4" fmla="*/ 0 w 512341"/>
              <a:gd name="connsiteY4" fmla="*/ 333582 h 788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2341" h="788872">
                <a:moveTo>
                  <a:pt x="0" y="333582"/>
                </a:moveTo>
                <a:lnTo>
                  <a:pt x="315053" y="0"/>
                </a:lnTo>
                <a:lnTo>
                  <a:pt x="512341" y="240241"/>
                </a:lnTo>
                <a:lnTo>
                  <a:pt x="0" y="788872"/>
                </a:lnTo>
                <a:lnTo>
                  <a:pt x="0" y="333582"/>
                </a:lnTo>
                <a:close/>
              </a:path>
            </a:pathLst>
          </a:custGeom>
          <a:solidFill>
            <a:srgbClr val="92D050"/>
          </a:solidFill>
          <a:ln cap="rnd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45" name="TextBox 44"/>
          <p:cNvSpPr txBox="1"/>
          <p:nvPr/>
        </p:nvSpPr>
        <p:spPr>
          <a:xfrm rot="20113579">
            <a:off x="3572517" y="1500986"/>
            <a:ext cx="703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02</a:t>
            </a:r>
            <a:endParaRPr lang="ko-KR" altLang="en-US" sz="24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6373114" y="1864969"/>
            <a:ext cx="2249624" cy="154352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 w="18415" cmpd="sng">
                <a:solidFill>
                  <a:srgbClr val="FFFFFF"/>
                </a:solidFill>
                <a:prstDash val="solid"/>
              </a:ln>
              <a:noFill/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47" name="대각선 줄무늬 1028"/>
          <p:cNvSpPr/>
          <p:nvPr/>
        </p:nvSpPr>
        <p:spPr>
          <a:xfrm>
            <a:off x="6369751" y="1268760"/>
            <a:ext cx="866545" cy="1065919"/>
          </a:xfrm>
          <a:custGeom>
            <a:avLst/>
            <a:gdLst>
              <a:gd name="connsiteX0" fmla="*/ 0 w 648072"/>
              <a:gd name="connsiteY0" fmla="*/ 360040 h 720080"/>
              <a:gd name="connsiteX1" fmla="*/ 324036 w 648072"/>
              <a:gd name="connsiteY1" fmla="*/ 0 h 720080"/>
              <a:gd name="connsiteX2" fmla="*/ 648072 w 648072"/>
              <a:gd name="connsiteY2" fmla="*/ 0 h 720080"/>
              <a:gd name="connsiteX3" fmla="*/ 0 w 648072"/>
              <a:gd name="connsiteY3" fmla="*/ 720080 h 720080"/>
              <a:gd name="connsiteX4" fmla="*/ 0 w 648072"/>
              <a:gd name="connsiteY4" fmla="*/ 360040 h 720080"/>
              <a:gd name="connsiteX0" fmla="*/ 0 w 524247"/>
              <a:gd name="connsiteY0" fmla="*/ 360040 h 720080"/>
              <a:gd name="connsiteX1" fmla="*/ 324036 w 524247"/>
              <a:gd name="connsiteY1" fmla="*/ 0 h 720080"/>
              <a:gd name="connsiteX2" fmla="*/ 524247 w 524247"/>
              <a:gd name="connsiteY2" fmla="*/ 150018 h 720080"/>
              <a:gd name="connsiteX3" fmla="*/ 0 w 524247"/>
              <a:gd name="connsiteY3" fmla="*/ 720080 h 720080"/>
              <a:gd name="connsiteX4" fmla="*/ 0 w 524247"/>
              <a:gd name="connsiteY4" fmla="*/ 360040 h 720080"/>
              <a:gd name="connsiteX0" fmla="*/ 0 w 512341"/>
              <a:gd name="connsiteY0" fmla="*/ 360040 h 720080"/>
              <a:gd name="connsiteX1" fmla="*/ 324036 w 512341"/>
              <a:gd name="connsiteY1" fmla="*/ 0 h 720080"/>
              <a:gd name="connsiteX2" fmla="*/ 512341 w 512341"/>
              <a:gd name="connsiteY2" fmla="*/ 171449 h 720080"/>
              <a:gd name="connsiteX3" fmla="*/ 0 w 512341"/>
              <a:gd name="connsiteY3" fmla="*/ 720080 h 720080"/>
              <a:gd name="connsiteX4" fmla="*/ 0 w 512341"/>
              <a:gd name="connsiteY4" fmla="*/ 360040 h 720080"/>
              <a:gd name="connsiteX0" fmla="*/ 0 w 512341"/>
              <a:gd name="connsiteY0" fmla="*/ 264790 h 720080"/>
              <a:gd name="connsiteX1" fmla="*/ 324036 w 512341"/>
              <a:gd name="connsiteY1" fmla="*/ 0 h 720080"/>
              <a:gd name="connsiteX2" fmla="*/ 512341 w 512341"/>
              <a:gd name="connsiteY2" fmla="*/ 171449 h 720080"/>
              <a:gd name="connsiteX3" fmla="*/ 0 w 512341"/>
              <a:gd name="connsiteY3" fmla="*/ 720080 h 720080"/>
              <a:gd name="connsiteX4" fmla="*/ 0 w 512341"/>
              <a:gd name="connsiteY4" fmla="*/ 264790 h 720080"/>
              <a:gd name="connsiteX0" fmla="*/ 0 w 512341"/>
              <a:gd name="connsiteY0" fmla="*/ 333582 h 788872"/>
              <a:gd name="connsiteX1" fmla="*/ 315053 w 512341"/>
              <a:gd name="connsiteY1" fmla="*/ 0 h 788872"/>
              <a:gd name="connsiteX2" fmla="*/ 512341 w 512341"/>
              <a:gd name="connsiteY2" fmla="*/ 240241 h 788872"/>
              <a:gd name="connsiteX3" fmla="*/ 0 w 512341"/>
              <a:gd name="connsiteY3" fmla="*/ 788872 h 788872"/>
              <a:gd name="connsiteX4" fmla="*/ 0 w 512341"/>
              <a:gd name="connsiteY4" fmla="*/ 333582 h 788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2341" h="788872">
                <a:moveTo>
                  <a:pt x="0" y="333582"/>
                </a:moveTo>
                <a:lnTo>
                  <a:pt x="315053" y="0"/>
                </a:lnTo>
                <a:lnTo>
                  <a:pt x="512341" y="240241"/>
                </a:lnTo>
                <a:lnTo>
                  <a:pt x="0" y="788872"/>
                </a:lnTo>
                <a:lnTo>
                  <a:pt x="0" y="333582"/>
                </a:lnTo>
                <a:close/>
              </a:path>
            </a:pathLst>
          </a:custGeom>
          <a:solidFill>
            <a:srgbClr val="FFC000"/>
          </a:solidFill>
          <a:ln cap="rnd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48" name="TextBox 47"/>
          <p:cNvSpPr txBox="1"/>
          <p:nvPr/>
        </p:nvSpPr>
        <p:spPr>
          <a:xfrm rot="20113579">
            <a:off x="6511582" y="1402827"/>
            <a:ext cx="8236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03</a:t>
            </a:r>
            <a:endParaRPr lang="ko-KR" altLang="en-US" sz="24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58" name="직사각형 57"/>
          <p:cNvSpPr/>
          <p:nvPr/>
        </p:nvSpPr>
        <p:spPr>
          <a:xfrm>
            <a:off x="787475" y="4466155"/>
            <a:ext cx="2304257" cy="162714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 w="18415" cmpd="sng">
                <a:solidFill>
                  <a:srgbClr val="FFFFFF"/>
                </a:solidFill>
                <a:prstDash val="solid"/>
              </a:ln>
              <a:noFill/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59" name="대각선 줄무늬 1028"/>
          <p:cNvSpPr/>
          <p:nvPr/>
        </p:nvSpPr>
        <p:spPr>
          <a:xfrm>
            <a:off x="781779" y="3933195"/>
            <a:ext cx="866545" cy="1065919"/>
          </a:xfrm>
          <a:custGeom>
            <a:avLst/>
            <a:gdLst>
              <a:gd name="connsiteX0" fmla="*/ 0 w 648072"/>
              <a:gd name="connsiteY0" fmla="*/ 360040 h 720080"/>
              <a:gd name="connsiteX1" fmla="*/ 324036 w 648072"/>
              <a:gd name="connsiteY1" fmla="*/ 0 h 720080"/>
              <a:gd name="connsiteX2" fmla="*/ 648072 w 648072"/>
              <a:gd name="connsiteY2" fmla="*/ 0 h 720080"/>
              <a:gd name="connsiteX3" fmla="*/ 0 w 648072"/>
              <a:gd name="connsiteY3" fmla="*/ 720080 h 720080"/>
              <a:gd name="connsiteX4" fmla="*/ 0 w 648072"/>
              <a:gd name="connsiteY4" fmla="*/ 360040 h 720080"/>
              <a:gd name="connsiteX0" fmla="*/ 0 w 524247"/>
              <a:gd name="connsiteY0" fmla="*/ 360040 h 720080"/>
              <a:gd name="connsiteX1" fmla="*/ 324036 w 524247"/>
              <a:gd name="connsiteY1" fmla="*/ 0 h 720080"/>
              <a:gd name="connsiteX2" fmla="*/ 524247 w 524247"/>
              <a:gd name="connsiteY2" fmla="*/ 150018 h 720080"/>
              <a:gd name="connsiteX3" fmla="*/ 0 w 524247"/>
              <a:gd name="connsiteY3" fmla="*/ 720080 h 720080"/>
              <a:gd name="connsiteX4" fmla="*/ 0 w 524247"/>
              <a:gd name="connsiteY4" fmla="*/ 360040 h 720080"/>
              <a:gd name="connsiteX0" fmla="*/ 0 w 512341"/>
              <a:gd name="connsiteY0" fmla="*/ 360040 h 720080"/>
              <a:gd name="connsiteX1" fmla="*/ 324036 w 512341"/>
              <a:gd name="connsiteY1" fmla="*/ 0 h 720080"/>
              <a:gd name="connsiteX2" fmla="*/ 512341 w 512341"/>
              <a:gd name="connsiteY2" fmla="*/ 171449 h 720080"/>
              <a:gd name="connsiteX3" fmla="*/ 0 w 512341"/>
              <a:gd name="connsiteY3" fmla="*/ 720080 h 720080"/>
              <a:gd name="connsiteX4" fmla="*/ 0 w 512341"/>
              <a:gd name="connsiteY4" fmla="*/ 360040 h 720080"/>
              <a:gd name="connsiteX0" fmla="*/ 0 w 512341"/>
              <a:gd name="connsiteY0" fmla="*/ 264790 h 720080"/>
              <a:gd name="connsiteX1" fmla="*/ 324036 w 512341"/>
              <a:gd name="connsiteY1" fmla="*/ 0 h 720080"/>
              <a:gd name="connsiteX2" fmla="*/ 512341 w 512341"/>
              <a:gd name="connsiteY2" fmla="*/ 171449 h 720080"/>
              <a:gd name="connsiteX3" fmla="*/ 0 w 512341"/>
              <a:gd name="connsiteY3" fmla="*/ 720080 h 720080"/>
              <a:gd name="connsiteX4" fmla="*/ 0 w 512341"/>
              <a:gd name="connsiteY4" fmla="*/ 264790 h 720080"/>
              <a:gd name="connsiteX0" fmla="*/ 0 w 512341"/>
              <a:gd name="connsiteY0" fmla="*/ 333582 h 788872"/>
              <a:gd name="connsiteX1" fmla="*/ 315053 w 512341"/>
              <a:gd name="connsiteY1" fmla="*/ 0 h 788872"/>
              <a:gd name="connsiteX2" fmla="*/ 512341 w 512341"/>
              <a:gd name="connsiteY2" fmla="*/ 240241 h 788872"/>
              <a:gd name="connsiteX3" fmla="*/ 0 w 512341"/>
              <a:gd name="connsiteY3" fmla="*/ 788872 h 788872"/>
              <a:gd name="connsiteX4" fmla="*/ 0 w 512341"/>
              <a:gd name="connsiteY4" fmla="*/ 333582 h 788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2341" h="788872">
                <a:moveTo>
                  <a:pt x="0" y="333582"/>
                </a:moveTo>
                <a:lnTo>
                  <a:pt x="315053" y="0"/>
                </a:lnTo>
                <a:lnTo>
                  <a:pt x="512341" y="240241"/>
                </a:lnTo>
                <a:lnTo>
                  <a:pt x="0" y="788872"/>
                </a:lnTo>
                <a:lnTo>
                  <a:pt x="0" y="333582"/>
                </a:lnTo>
                <a:close/>
              </a:path>
            </a:pathLst>
          </a:custGeom>
          <a:solidFill>
            <a:srgbClr val="00B0F0"/>
          </a:solidFill>
          <a:ln cap="rnd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5">
                  <a:lumMod val="60000"/>
                  <a:lumOff val="40000"/>
                </a:schemeClr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60" name="TextBox 59"/>
          <p:cNvSpPr txBox="1"/>
          <p:nvPr/>
        </p:nvSpPr>
        <p:spPr>
          <a:xfrm rot="20113579">
            <a:off x="924433" y="4148724"/>
            <a:ext cx="5054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04</a:t>
            </a:r>
            <a:endParaRPr lang="ko-KR" altLang="en-US" sz="2400" b="1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3612237" y="4508759"/>
            <a:ext cx="2336299" cy="156403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 w="18415" cmpd="sng">
                <a:solidFill>
                  <a:srgbClr val="FFFFFF"/>
                </a:solidFill>
                <a:prstDash val="solid"/>
              </a:ln>
              <a:noFill/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62" name="대각선 줄무늬 1028"/>
          <p:cNvSpPr/>
          <p:nvPr/>
        </p:nvSpPr>
        <p:spPr>
          <a:xfrm>
            <a:off x="3584147" y="4018404"/>
            <a:ext cx="866545" cy="1065919"/>
          </a:xfrm>
          <a:custGeom>
            <a:avLst/>
            <a:gdLst>
              <a:gd name="connsiteX0" fmla="*/ 0 w 648072"/>
              <a:gd name="connsiteY0" fmla="*/ 360040 h 720080"/>
              <a:gd name="connsiteX1" fmla="*/ 324036 w 648072"/>
              <a:gd name="connsiteY1" fmla="*/ 0 h 720080"/>
              <a:gd name="connsiteX2" fmla="*/ 648072 w 648072"/>
              <a:gd name="connsiteY2" fmla="*/ 0 h 720080"/>
              <a:gd name="connsiteX3" fmla="*/ 0 w 648072"/>
              <a:gd name="connsiteY3" fmla="*/ 720080 h 720080"/>
              <a:gd name="connsiteX4" fmla="*/ 0 w 648072"/>
              <a:gd name="connsiteY4" fmla="*/ 360040 h 720080"/>
              <a:gd name="connsiteX0" fmla="*/ 0 w 524247"/>
              <a:gd name="connsiteY0" fmla="*/ 360040 h 720080"/>
              <a:gd name="connsiteX1" fmla="*/ 324036 w 524247"/>
              <a:gd name="connsiteY1" fmla="*/ 0 h 720080"/>
              <a:gd name="connsiteX2" fmla="*/ 524247 w 524247"/>
              <a:gd name="connsiteY2" fmla="*/ 150018 h 720080"/>
              <a:gd name="connsiteX3" fmla="*/ 0 w 524247"/>
              <a:gd name="connsiteY3" fmla="*/ 720080 h 720080"/>
              <a:gd name="connsiteX4" fmla="*/ 0 w 524247"/>
              <a:gd name="connsiteY4" fmla="*/ 360040 h 720080"/>
              <a:gd name="connsiteX0" fmla="*/ 0 w 512341"/>
              <a:gd name="connsiteY0" fmla="*/ 360040 h 720080"/>
              <a:gd name="connsiteX1" fmla="*/ 324036 w 512341"/>
              <a:gd name="connsiteY1" fmla="*/ 0 h 720080"/>
              <a:gd name="connsiteX2" fmla="*/ 512341 w 512341"/>
              <a:gd name="connsiteY2" fmla="*/ 171449 h 720080"/>
              <a:gd name="connsiteX3" fmla="*/ 0 w 512341"/>
              <a:gd name="connsiteY3" fmla="*/ 720080 h 720080"/>
              <a:gd name="connsiteX4" fmla="*/ 0 w 512341"/>
              <a:gd name="connsiteY4" fmla="*/ 360040 h 720080"/>
              <a:gd name="connsiteX0" fmla="*/ 0 w 512341"/>
              <a:gd name="connsiteY0" fmla="*/ 264790 h 720080"/>
              <a:gd name="connsiteX1" fmla="*/ 324036 w 512341"/>
              <a:gd name="connsiteY1" fmla="*/ 0 h 720080"/>
              <a:gd name="connsiteX2" fmla="*/ 512341 w 512341"/>
              <a:gd name="connsiteY2" fmla="*/ 171449 h 720080"/>
              <a:gd name="connsiteX3" fmla="*/ 0 w 512341"/>
              <a:gd name="connsiteY3" fmla="*/ 720080 h 720080"/>
              <a:gd name="connsiteX4" fmla="*/ 0 w 512341"/>
              <a:gd name="connsiteY4" fmla="*/ 264790 h 720080"/>
              <a:gd name="connsiteX0" fmla="*/ 0 w 512341"/>
              <a:gd name="connsiteY0" fmla="*/ 333582 h 788872"/>
              <a:gd name="connsiteX1" fmla="*/ 315053 w 512341"/>
              <a:gd name="connsiteY1" fmla="*/ 0 h 788872"/>
              <a:gd name="connsiteX2" fmla="*/ 512341 w 512341"/>
              <a:gd name="connsiteY2" fmla="*/ 240241 h 788872"/>
              <a:gd name="connsiteX3" fmla="*/ 0 w 512341"/>
              <a:gd name="connsiteY3" fmla="*/ 788872 h 788872"/>
              <a:gd name="connsiteX4" fmla="*/ 0 w 512341"/>
              <a:gd name="connsiteY4" fmla="*/ 333582 h 788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2341" h="788872">
                <a:moveTo>
                  <a:pt x="0" y="333582"/>
                </a:moveTo>
                <a:lnTo>
                  <a:pt x="315053" y="0"/>
                </a:lnTo>
                <a:lnTo>
                  <a:pt x="512341" y="240241"/>
                </a:lnTo>
                <a:lnTo>
                  <a:pt x="0" y="788872"/>
                </a:lnTo>
                <a:lnTo>
                  <a:pt x="0" y="333582"/>
                </a:lnTo>
                <a:close/>
              </a:path>
            </a:pathLst>
          </a:custGeom>
          <a:solidFill>
            <a:srgbClr val="CC66FF"/>
          </a:solidFill>
          <a:ln cap="rnd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63" name="TextBox 62"/>
          <p:cNvSpPr txBox="1"/>
          <p:nvPr/>
        </p:nvSpPr>
        <p:spPr>
          <a:xfrm rot="20113579">
            <a:off x="3701167" y="4148723"/>
            <a:ext cx="703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05</a:t>
            </a:r>
            <a:endParaRPr lang="ko-KR" altLang="en-US" sz="24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6525514" y="4509120"/>
            <a:ext cx="2249624" cy="156403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 w="18415" cmpd="sng">
                <a:solidFill>
                  <a:srgbClr val="FFFFFF"/>
                </a:solidFill>
                <a:prstDash val="solid"/>
              </a:ln>
              <a:noFill/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65" name="대각선 줄무늬 1028"/>
          <p:cNvSpPr/>
          <p:nvPr/>
        </p:nvSpPr>
        <p:spPr>
          <a:xfrm>
            <a:off x="6522151" y="3933056"/>
            <a:ext cx="866545" cy="1065919"/>
          </a:xfrm>
          <a:custGeom>
            <a:avLst/>
            <a:gdLst>
              <a:gd name="connsiteX0" fmla="*/ 0 w 648072"/>
              <a:gd name="connsiteY0" fmla="*/ 360040 h 720080"/>
              <a:gd name="connsiteX1" fmla="*/ 324036 w 648072"/>
              <a:gd name="connsiteY1" fmla="*/ 0 h 720080"/>
              <a:gd name="connsiteX2" fmla="*/ 648072 w 648072"/>
              <a:gd name="connsiteY2" fmla="*/ 0 h 720080"/>
              <a:gd name="connsiteX3" fmla="*/ 0 w 648072"/>
              <a:gd name="connsiteY3" fmla="*/ 720080 h 720080"/>
              <a:gd name="connsiteX4" fmla="*/ 0 w 648072"/>
              <a:gd name="connsiteY4" fmla="*/ 360040 h 720080"/>
              <a:gd name="connsiteX0" fmla="*/ 0 w 524247"/>
              <a:gd name="connsiteY0" fmla="*/ 360040 h 720080"/>
              <a:gd name="connsiteX1" fmla="*/ 324036 w 524247"/>
              <a:gd name="connsiteY1" fmla="*/ 0 h 720080"/>
              <a:gd name="connsiteX2" fmla="*/ 524247 w 524247"/>
              <a:gd name="connsiteY2" fmla="*/ 150018 h 720080"/>
              <a:gd name="connsiteX3" fmla="*/ 0 w 524247"/>
              <a:gd name="connsiteY3" fmla="*/ 720080 h 720080"/>
              <a:gd name="connsiteX4" fmla="*/ 0 w 524247"/>
              <a:gd name="connsiteY4" fmla="*/ 360040 h 720080"/>
              <a:gd name="connsiteX0" fmla="*/ 0 w 512341"/>
              <a:gd name="connsiteY0" fmla="*/ 360040 h 720080"/>
              <a:gd name="connsiteX1" fmla="*/ 324036 w 512341"/>
              <a:gd name="connsiteY1" fmla="*/ 0 h 720080"/>
              <a:gd name="connsiteX2" fmla="*/ 512341 w 512341"/>
              <a:gd name="connsiteY2" fmla="*/ 171449 h 720080"/>
              <a:gd name="connsiteX3" fmla="*/ 0 w 512341"/>
              <a:gd name="connsiteY3" fmla="*/ 720080 h 720080"/>
              <a:gd name="connsiteX4" fmla="*/ 0 w 512341"/>
              <a:gd name="connsiteY4" fmla="*/ 360040 h 720080"/>
              <a:gd name="connsiteX0" fmla="*/ 0 w 512341"/>
              <a:gd name="connsiteY0" fmla="*/ 264790 h 720080"/>
              <a:gd name="connsiteX1" fmla="*/ 324036 w 512341"/>
              <a:gd name="connsiteY1" fmla="*/ 0 h 720080"/>
              <a:gd name="connsiteX2" fmla="*/ 512341 w 512341"/>
              <a:gd name="connsiteY2" fmla="*/ 171449 h 720080"/>
              <a:gd name="connsiteX3" fmla="*/ 0 w 512341"/>
              <a:gd name="connsiteY3" fmla="*/ 720080 h 720080"/>
              <a:gd name="connsiteX4" fmla="*/ 0 w 512341"/>
              <a:gd name="connsiteY4" fmla="*/ 264790 h 720080"/>
              <a:gd name="connsiteX0" fmla="*/ 0 w 512341"/>
              <a:gd name="connsiteY0" fmla="*/ 333582 h 788872"/>
              <a:gd name="connsiteX1" fmla="*/ 315053 w 512341"/>
              <a:gd name="connsiteY1" fmla="*/ 0 h 788872"/>
              <a:gd name="connsiteX2" fmla="*/ 512341 w 512341"/>
              <a:gd name="connsiteY2" fmla="*/ 240241 h 788872"/>
              <a:gd name="connsiteX3" fmla="*/ 0 w 512341"/>
              <a:gd name="connsiteY3" fmla="*/ 788872 h 788872"/>
              <a:gd name="connsiteX4" fmla="*/ 0 w 512341"/>
              <a:gd name="connsiteY4" fmla="*/ 333582 h 788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2341" h="788872">
                <a:moveTo>
                  <a:pt x="0" y="333582"/>
                </a:moveTo>
                <a:lnTo>
                  <a:pt x="315053" y="0"/>
                </a:lnTo>
                <a:lnTo>
                  <a:pt x="512341" y="240241"/>
                </a:lnTo>
                <a:lnTo>
                  <a:pt x="0" y="788872"/>
                </a:lnTo>
                <a:lnTo>
                  <a:pt x="0" y="333582"/>
                </a:lnTo>
                <a:close/>
              </a:path>
            </a:pathLst>
          </a:custGeom>
          <a:solidFill>
            <a:srgbClr val="FF3399"/>
          </a:solidFill>
          <a:ln cap="rnd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66" name="TextBox 65"/>
          <p:cNvSpPr txBox="1"/>
          <p:nvPr/>
        </p:nvSpPr>
        <p:spPr>
          <a:xfrm rot="20113579">
            <a:off x="6642903" y="4084151"/>
            <a:ext cx="8225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06</a:t>
            </a:r>
            <a:endParaRPr lang="ko-KR" altLang="en-US" sz="24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44832" y="2088793"/>
            <a:ext cx="17269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err="1" smtClean="0">
                <a:latin typeface="HY강M" pitchFamily="18" charset="-127"/>
                <a:ea typeface="HY강M" pitchFamily="18" charset="-127"/>
              </a:rPr>
              <a:t>can.D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-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토론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,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발표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endParaRPr lang="ko-KR" altLang="en-US" dirty="0"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656155" y="2092747"/>
            <a:ext cx="22119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White angel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-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실습관련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봉사활동</a:t>
            </a:r>
            <a:endParaRPr lang="ko-KR" altLang="en-US" dirty="0"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372200" y="2111590"/>
            <a:ext cx="231067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토익인간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해외연수 관련 </a:t>
            </a:r>
            <a:endParaRPr lang="en-US" altLang="ko-KR" dirty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    </a:t>
            </a: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토익동아리</a:t>
            </a:r>
            <a:endParaRPr lang="ko-KR" altLang="en-US" dirty="0"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073946" y="4999114"/>
            <a:ext cx="15781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라온제나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-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봉사활동</a:t>
            </a:r>
            <a:endParaRPr lang="ko-KR" altLang="en-US" dirty="0"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686638" y="4881934"/>
            <a:ext cx="22119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>
                <a:latin typeface="HY강M" pitchFamily="18" charset="-127"/>
                <a:ea typeface="HY강M" pitchFamily="18" charset="-127"/>
              </a:rPr>
              <a:t>마음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Talk </a:t>
            </a:r>
            <a:r>
              <a:rPr lang="en-US" altLang="ko-KR" dirty="0" err="1" smtClean="0">
                <a:latin typeface="HY강M" pitchFamily="18" charset="-127"/>
                <a:ea typeface="HY강M" pitchFamily="18" charset="-127"/>
              </a:rPr>
              <a:t>Talk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-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노인간호봉사활동</a:t>
            </a:r>
            <a:endParaRPr lang="ko-KR" altLang="en-US" dirty="0"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581809" y="4754468"/>
            <a:ext cx="2310671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멘토스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- </a:t>
            </a: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튜터링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및 시스터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-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대학생활 정보공유</a:t>
            </a:r>
            <a:endParaRPr lang="ko-KR" altLang="en-US" dirty="0">
              <a:latin typeface="HY강M" pitchFamily="18" charset="-127"/>
              <a:ea typeface="HY강M" pitchFamily="18" charset="-127"/>
            </a:endParaRPr>
          </a:p>
        </p:txBody>
      </p:sp>
      <p:cxnSp>
        <p:nvCxnSpPr>
          <p:cNvPr id="40" name="직선 연결선 39"/>
          <p:cNvCxnSpPr/>
          <p:nvPr/>
        </p:nvCxnSpPr>
        <p:spPr>
          <a:xfrm>
            <a:off x="251520" y="836712"/>
            <a:ext cx="8640960" cy="0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696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251520" y="404664"/>
            <a:ext cx="62646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dirty="0" smtClean="0">
                <a:latin typeface="HY강M" pitchFamily="18" charset="-127"/>
                <a:ea typeface="HY강M" pitchFamily="18" charset="-127"/>
              </a:rPr>
              <a:t>- </a:t>
            </a:r>
            <a:r>
              <a:rPr lang="ko-KR" altLang="en-US" sz="2000" dirty="0" smtClean="0">
                <a:latin typeface="HY강M" pitchFamily="18" charset="-127"/>
                <a:ea typeface="HY강M" pitchFamily="18" charset="-127"/>
              </a:rPr>
              <a:t>연합동아리</a:t>
            </a:r>
            <a:endParaRPr lang="ko-KR" altLang="en-US" sz="2000" dirty="0">
              <a:latin typeface="HY강M" pitchFamily="18" charset="-127"/>
              <a:ea typeface="HY강M" pitchFamily="18" charset="-127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7859845" y="953569"/>
            <a:ext cx="1032635" cy="385040"/>
            <a:chOff x="7578646" y="953569"/>
            <a:chExt cx="1032635" cy="385040"/>
          </a:xfrm>
        </p:grpSpPr>
        <p:sp>
          <p:nvSpPr>
            <p:cNvPr id="5" name="모서리가 둥근 직사각형 4"/>
            <p:cNvSpPr/>
            <p:nvPr/>
          </p:nvSpPr>
          <p:spPr>
            <a:xfrm rot="21042711">
              <a:off x="7581670" y="978569"/>
              <a:ext cx="356370" cy="360040"/>
            </a:xfrm>
            <a:prstGeom prst="roundRect">
              <a:avLst/>
            </a:prstGeom>
            <a:solidFill>
              <a:srgbClr val="9900C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HY강M" pitchFamily="18" charset="-127"/>
                <a:ea typeface="HY강M" pitchFamily="18" charset="-127"/>
              </a:endParaRPr>
            </a:p>
          </p:txBody>
        </p:sp>
        <p:sp>
          <p:nvSpPr>
            <p:cNvPr id="12" name="모서리가 둥근 직사각형 11"/>
            <p:cNvSpPr/>
            <p:nvPr/>
          </p:nvSpPr>
          <p:spPr>
            <a:xfrm>
              <a:off x="7914800" y="953569"/>
              <a:ext cx="356370" cy="360040"/>
            </a:xfrm>
            <a:prstGeom prst="roundRect">
              <a:avLst/>
            </a:prstGeom>
            <a:solidFill>
              <a:srgbClr val="FF66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HY강M" pitchFamily="18" charset="-127"/>
                <a:ea typeface="HY강M" pitchFamily="18" charset="-127"/>
              </a:endParaRPr>
            </a:p>
          </p:txBody>
        </p:sp>
        <p:sp>
          <p:nvSpPr>
            <p:cNvPr id="16" name="모서리가 둥근 직사각형 15"/>
            <p:cNvSpPr/>
            <p:nvPr/>
          </p:nvSpPr>
          <p:spPr>
            <a:xfrm rot="591559">
              <a:off x="8254911" y="975872"/>
              <a:ext cx="356370" cy="360040"/>
            </a:xfrm>
            <a:prstGeom prst="round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HY강M" pitchFamily="18" charset="-127"/>
                <a:ea typeface="HY강M" pitchFamily="18" charset="-127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7578646" y="980728"/>
              <a:ext cx="19426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dirty="0">
                  <a:solidFill>
                    <a:schemeClr val="bg1"/>
                  </a:solidFill>
                  <a:latin typeface="HY강M" pitchFamily="18" charset="-127"/>
                  <a:ea typeface="HY강M" pitchFamily="18" charset="-127"/>
                </a:rPr>
                <a:t>동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7920719" y="980728"/>
              <a:ext cx="19426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dirty="0" smtClean="0">
                  <a:solidFill>
                    <a:schemeClr val="bg1"/>
                  </a:solidFill>
                  <a:latin typeface="HY강M" pitchFamily="18" charset="-127"/>
                  <a:ea typeface="HY강M" pitchFamily="18" charset="-127"/>
                </a:rPr>
                <a:t>아</a:t>
              </a:r>
              <a:endParaRPr lang="ko-KR" altLang="en-US" sz="1400" dirty="0">
                <a:solidFill>
                  <a:schemeClr val="bg1"/>
                </a:solidFill>
                <a:latin typeface="HY강M" pitchFamily="18" charset="-127"/>
                <a:ea typeface="HY강M" pitchFamily="18" charset="-127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8244408" y="980728"/>
              <a:ext cx="19426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400" dirty="0" smtClean="0">
                  <a:solidFill>
                    <a:schemeClr val="bg1"/>
                  </a:solidFill>
                  <a:latin typeface="HY강M" pitchFamily="18" charset="-127"/>
                  <a:ea typeface="HY강M" pitchFamily="18" charset="-127"/>
                </a:rPr>
                <a:t>리</a:t>
              </a:r>
              <a:endParaRPr lang="ko-KR" altLang="en-US" sz="1400" dirty="0">
                <a:solidFill>
                  <a:schemeClr val="bg1"/>
                </a:solidFill>
                <a:latin typeface="HY강M" pitchFamily="18" charset="-127"/>
                <a:ea typeface="HY강M" pitchFamily="18" charset="-127"/>
              </a:endParaRPr>
            </a:p>
          </p:txBody>
        </p:sp>
      </p:grpSp>
      <p:sp>
        <p:nvSpPr>
          <p:cNvPr id="1032" name="직사각형 1031"/>
          <p:cNvSpPr/>
          <p:nvPr/>
        </p:nvSpPr>
        <p:spPr>
          <a:xfrm>
            <a:off x="611559" y="1801859"/>
            <a:ext cx="2304257" cy="160663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 w="18415" cmpd="sng">
                <a:solidFill>
                  <a:srgbClr val="FFFFFF"/>
                </a:solidFill>
                <a:prstDash val="solid"/>
              </a:ln>
              <a:noFill/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1029" name="대각선 줄무늬 1028"/>
          <p:cNvSpPr/>
          <p:nvPr/>
        </p:nvSpPr>
        <p:spPr>
          <a:xfrm>
            <a:off x="611560" y="1268899"/>
            <a:ext cx="866545" cy="1065919"/>
          </a:xfrm>
          <a:custGeom>
            <a:avLst/>
            <a:gdLst>
              <a:gd name="connsiteX0" fmla="*/ 0 w 648072"/>
              <a:gd name="connsiteY0" fmla="*/ 360040 h 720080"/>
              <a:gd name="connsiteX1" fmla="*/ 324036 w 648072"/>
              <a:gd name="connsiteY1" fmla="*/ 0 h 720080"/>
              <a:gd name="connsiteX2" fmla="*/ 648072 w 648072"/>
              <a:gd name="connsiteY2" fmla="*/ 0 h 720080"/>
              <a:gd name="connsiteX3" fmla="*/ 0 w 648072"/>
              <a:gd name="connsiteY3" fmla="*/ 720080 h 720080"/>
              <a:gd name="connsiteX4" fmla="*/ 0 w 648072"/>
              <a:gd name="connsiteY4" fmla="*/ 360040 h 720080"/>
              <a:gd name="connsiteX0" fmla="*/ 0 w 524247"/>
              <a:gd name="connsiteY0" fmla="*/ 360040 h 720080"/>
              <a:gd name="connsiteX1" fmla="*/ 324036 w 524247"/>
              <a:gd name="connsiteY1" fmla="*/ 0 h 720080"/>
              <a:gd name="connsiteX2" fmla="*/ 524247 w 524247"/>
              <a:gd name="connsiteY2" fmla="*/ 150018 h 720080"/>
              <a:gd name="connsiteX3" fmla="*/ 0 w 524247"/>
              <a:gd name="connsiteY3" fmla="*/ 720080 h 720080"/>
              <a:gd name="connsiteX4" fmla="*/ 0 w 524247"/>
              <a:gd name="connsiteY4" fmla="*/ 360040 h 720080"/>
              <a:gd name="connsiteX0" fmla="*/ 0 w 512341"/>
              <a:gd name="connsiteY0" fmla="*/ 360040 h 720080"/>
              <a:gd name="connsiteX1" fmla="*/ 324036 w 512341"/>
              <a:gd name="connsiteY1" fmla="*/ 0 h 720080"/>
              <a:gd name="connsiteX2" fmla="*/ 512341 w 512341"/>
              <a:gd name="connsiteY2" fmla="*/ 171449 h 720080"/>
              <a:gd name="connsiteX3" fmla="*/ 0 w 512341"/>
              <a:gd name="connsiteY3" fmla="*/ 720080 h 720080"/>
              <a:gd name="connsiteX4" fmla="*/ 0 w 512341"/>
              <a:gd name="connsiteY4" fmla="*/ 360040 h 720080"/>
              <a:gd name="connsiteX0" fmla="*/ 0 w 512341"/>
              <a:gd name="connsiteY0" fmla="*/ 264790 h 720080"/>
              <a:gd name="connsiteX1" fmla="*/ 324036 w 512341"/>
              <a:gd name="connsiteY1" fmla="*/ 0 h 720080"/>
              <a:gd name="connsiteX2" fmla="*/ 512341 w 512341"/>
              <a:gd name="connsiteY2" fmla="*/ 171449 h 720080"/>
              <a:gd name="connsiteX3" fmla="*/ 0 w 512341"/>
              <a:gd name="connsiteY3" fmla="*/ 720080 h 720080"/>
              <a:gd name="connsiteX4" fmla="*/ 0 w 512341"/>
              <a:gd name="connsiteY4" fmla="*/ 264790 h 720080"/>
              <a:gd name="connsiteX0" fmla="*/ 0 w 512341"/>
              <a:gd name="connsiteY0" fmla="*/ 333582 h 788872"/>
              <a:gd name="connsiteX1" fmla="*/ 315053 w 512341"/>
              <a:gd name="connsiteY1" fmla="*/ 0 h 788872"/>
              <a:gd name="connsiteX2" fmla="*/ 512341 w 512341"/>
              <a:gd name="connsiteY2" fmla="*/ 240241 h 788872"/>
              <a:gd name="connsiteX3" fmla="*/ 0 w 512341"/>
              <a:gd name="connsiteY3" fmla="*/ 788872 h 788872"/>
              <a:gd name="connsiteX4" fmla="*/ 0 w 512341"/>
              <a:gd name="connsiteY4" fmla="*/ 333582 h 788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2341" h="788872">
                <a:moveTo>
                  <a:pt x="0" y="333582"/>
                </a:moveTo>
                <a:lnTo>
                  <a:pt x="315053" y="0"/>
                </a:lnTo>
                <a:lnTo>
                  <a:pt x="512341" y="240241"/>
                </a:lnTo>
                <a:lnTo>
                  <a:pt x="0" y="788872"/>
                </a:lnTo>
                <a:lnTo>
                  <a:pt x="0" y="333582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 cap="rnd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1033" name="TextBox 1032"/>
          <p:cNvSpPr txBox="1"/>
          <p:nvPr/>
        </p:nvSpPr>
        <p:spPr>
          <a:xfrm rot="20113579">
            <a:off x="772033" y="1484428"/>
            <a:ext cx="5054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01</a:t>
            </a:r>
            <a:endParaRPr lang="ko-KR" altLang="en-US" sz="2400" b="1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3459837" y="1844463"/>
            <a:ext cx="2336299" cy="156403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 w="18415" cmpd="sng">
                <a:solidFill>
                  <a:srgbClr val="FFFFFF"/>
                </a:solidFill>
                <a:prstDash val="solid"/>
              </a:ln>
              <a:noFill/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44" name="대각선 줄무늬 1028"/>
          <p:cNvSpPr/>
          <p:nvPr/>
        </p:nvSpPr>
        <p:spPr>
          <a:xfrm>
            <a:off x="3443622" y="1354108"/>
            <a:ext cx="866545" cy="1065919"/>
          </a:xfrm>
          <a:custGeom>
            <a:avLst/>
            <a:gdLst>
              <a:gd name="connsiteX0" fmla="*/ 0 w 648072"/>
              <a:gd name="connsiteY0" fmla="*/ 360040 h 720080"/>
              <a:gd name="connsiteX1" fmla="*/ 324036 w 648072"/>
              <a:gd name="connsiteY1" fmla="*/ 0 h 720080"/>
              <a:gd name="connsiteX2" fmla="*/ 648072 w 648072"/>
              <a:gd name="connsiteY2" fmla="*/ 0 h 720080"/>
              <a:gd name="connsiteX3" fmla="*/ 0 w 648072"/>
              <a:gd name="connsiteY3" fmla="*/ 720080 h 720080"/>
              <a:gd name="connsiteX4" fmla="*/ 0 w 648072"/>
              <a:gd name="connsiteY4" fmla="*/ 360040 h 720080"/>
              <a:gd name="connsiteX0" fmla="*/ 0 w 524247"/>
              <a:gd name="connsiteY0" fmla="*/ 360040 h 720080"/>
              <a:gd name="connsiteX1" fmla="*/ 324036 w 524247"/>
              <a:gd name="connsiteY1" fmla="*/ 0 h 720080"/>
              <a:gd name="connsiteX2" fmla="*/ 524247 w 524247"/>
              <a:gd name="connsiteY2" fmla="*/ 150018 h 720080"/>
              <a:gd name="connsiteX3" fmla="*/ 0 w 524247"/>
              <a:gd name="connsiteY3" fmla="*/ 720080 h 720080"/>
              <a:gd name="connsiteX4" fmla="*/ 0 w 524247"/>
              <a:gd name="connsiteY4" fmla="*/ 360040 h 720080"/>
              <a:gd name="connsiteX0" fmla="*/ 0 w 512341"/>
              <a:gd name="connsiteY0" fmla="*/ 360040 h 720080"/>
              <a:gd name="connsiteX1" fmla="*/ 324036 w 512341"/>
              <a:gd name="connsiteY1" fmla="*/ 0 h 720080"/>
              <a:gd name="connsiteX2" fmla="*/ 512341 w 512341"/>
              <a:gd name="connsiteY2" fmla="*/ 171449 h 720080"/>
              <a:gd name="connsiteX3" fmla="*/ 0 w 512341"/>
              <a:gd name="connsiteY3" fmla="*/ 720080 h 720080"/>
              <a:gd name="connsiteX4" fmla="*/ 0 w 512341"/>
              <a:gd name="connsiteY4" fmla="*/ 360040 h 720080"/>
              <a:gd name="connsiteX0" fmla="*/ 0 w 512341"/>
              <a:gd name="connsiteY0" fmla="*/ 264790 h 720080"/>
              <a:gd name="connsiteX1" fmla="*/ 324036 w 512341"/>
              <a:gd name="connsiteY1" fmla="*/ 0 h 720080"/>
              <a:gd name="connsiteX2" fmla="*/ 512341 w 512341"/>
              <a:gd name="connsiteY2" fmla="*/ 171449 h 720080"/>
              <a:gd name="connsiteX3" fmla="*/ 0 w 512341"/>
              <a:gd name="connsiteY3" fmla="*/ 720080 h 720080"/>
              <a:gd name="connsiteX4" fmla="*/ 0 w 512341"/>
              <a:gd name="connsiteY4" fmla="*/ 264790 h 720080"/>
              <a:gd name="connsiteX0" fmla="*/ 0 w 512341"/>
              <a:gd name="connsiteY0" fmla="*/ 333582 h 788872"/>
              <a:gd name="connsiteX1" fmla="*/ 315053 w 512341"/>
              <a:gd name="connsiteY1" fmla="*/ 0 h 788872"/>
              <a:gd name="connsiteX2" fmla="*/ 512341 w 512341"/>
              <a:gd name="connsiteY2" fmla="*/ 240241 h 788872"/>
              <a:gd name="connsiteX3" fmla="*/ 0 w 512341"/>
              <a:gd name="connsiteY3" fmla="*/ 788872 h 788872"/>
              <a:gd name="connsiteX4" fmla="*/ 0 w 512341"/>
              <a:gd name="connsiteY4" fmla="*/ 333582 h 788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2341" h="788872">
                <a:moveTo>
                  <a:pt x="0" y="333582"/>
                </a:moveTo>
                <a:lnTo>
                  <a:pt x="315053" y="0"/>
                </a:lnTo>
                <a:lnTo>
                  <a:pt x="512341" y="240241"/>
                </a:lnTo>
                <a:lnTo>
                  <a:pt x="0" y="788872"/>
                </a:lnTo>
                <a:lnTo>
                  <a:pt x="0" y="333582"/>
                </a:lnTo>
                <a:close/>
              </a:path>
            </a:pathLst>
          </a:custGeom>
          <a:solidFill>
            <a:srgbClr val="CC00CC"/>
          </a:solidFill>
          <a:ln cap="rnd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45" name="TextBox 44"/>
          <p:cNvSpPr txBox="1"/>
          <p:nvPr/>
        </p:nvSpPr>
        <p:spPr>
          <a:xfrm rot="20113579">
            <a:off x="3560642" y="1500986"/>
            <a:ext cx="703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02</a:t>
            </a:r>
            <a:endParaRPr lang="ko-KR" altLang="en-US" sz="24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6373114" y="1864969"/>
            <a:ext cx="2249624" cy="154352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 w="18415" cmpd="sng">
                <a:solidFill>
                  <a:srgbClr val="FFFFFF"/>
                </a:solidFill>
                <a:prstDash val="solid"/>
              </a:ln>
              <a:noFill/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47" name="대각선 줄무늬 1028"/>
          <p:cNvSpPr/>
          <p:nvPr/>
        </p:nvSpPr>
        <p:spPr>
          <a:xfrm>
            <a:off x="6369751" y="1268760"/>
            <a:ext cx="866545" cy="1065919"/>
          </a:xfrm>
          <a:custGeom>
            <a:avLst/>
            <a:gdLst>
              <a:gd name="connsiteX0" fmla="*/ 0 w 648072"/>
              <a:gd name="connsiteY0" fmla="*/ 360040 h 720080"/>
              <a:gd name="connsiteX1" fmla="*/ 324036 w 648072"/>
              <a:gd name="connsiteY1" fmla="*/ 0 h 720080"/>
              <a:gd name="connsiteX2" fmla="*/ 648072 w 648072"/>
              <a:gd name="connsiteY2" fmla="*/ 0 h 720080"/>
              <a:gd name="connsiteX3" fmla="*/ 0 w 648072"/>
              <a:gd name="connsiteY3" fmla="*/ 720080 h 720080"/>
              <a:gd name="connsiteX4" fmla="*/ 0 w 648072"/>
              <a:gd name="connsiteY4" fmla="*/ 360040 h 720080"/>
              <a:gd name="connsiteX0" fmla="*/ 0 w 524247"/>
              <a:gd name="connsiteY0" fmla="*/ 360040 h 720080"/>
              <a:gd name="connsiteX1" fmla="*/ 324036 w 524247"/>
              <a:gd name="connsiteY1" fmla="*/ 0 h 720080"/>
              <a:gd name="connsiteX2" fmla="*/ 524247 w 524247"/>
              <a:gd name="connsiteY2" fmla="*/ 150018 h 720080"/>
              <a:gd name="connsiteX3" fmla="*/ 0 w 524247"/>
              <a:gd name="connsiteY3" fmla="*/ 720080 h 720080"/>
              <a:gd name="connsiteX4" fmla="*/ 0 w 524247"/>
              <a:gd name="connsiteY4" fmla="*/ 360040 h 720080"/>
              <a:gd name="connsiteX0" fmla="*/ 0 w 512341"/>
              <a:gd name="connsiteY0" fmla="*/ 360040 h 720080"/>
              <a:gd name="connsiteX1" fmla="*/ 324036 w 512341"/>
              <a:gd name="connsiteY1" fmla="*/ 0 h 720080"/>
              <a:gd name="connsiteX2" fmla="*/ 512341 w 512341"/>
              <a:gd name="connsiteY2" fmla="*/ 171449 h 720080"/>
              <a:gd name="connsiteX3" fmla="*/ 0 w 512341"/>
              <a:gd name="connsiteY3" fmla="*/ 720080 h 720080"/>
              <a:gd name="connsiteX4" fmla="*/ 0 w 512341"/>
              <a:gd name="connsiteY4" fmla="*/ 360040 h 720080"/>
              <a:gd name="connsiteX0" fmla="*/ 0 w 512341"/>
              <a:gd name="connsiteY0" fmla="*/ 264790 h 720080"/>
              <a:gd name="connsiteX1" fmla="*/ 324036 w 512341"/>
              <a:gd name="connsiteY1" fmla="*/ 0 h 720080"/>
              <a:gd name="connsiteX2" fmla="*/ 512341 w 512341"/>
              <a:gd name="connsiteY2" fmla="*/ 171449 h 720080"/>
              <a:gd name="connsiteX3" fmla="*/ 0 w 512341"/>
              <a:gd name="connsiteY3" fmla="*/ 720080 h 720080"/>
              <a:gd name="connsiteX4" fmla="*/ 0 w 512341"/>
              <a:gd name="connsiteY4" fmla="*/ 264790 h 720080"/>
              <a:gd name="connsiteX0" fmla="*/ 0 w 512341"/>
              <a:gd name="connsiteY0" fmla="*/ 333582 h 788872"/>
              <a:gd name="connsiteX1" fmla="*/ 315053 w 512341"/>
              <a:gd name="connsiteY1" fmla="*/ 0 h 788872"/>
              <a:gd name="connsiteX2" fmla="*/ 512341 w 512341"/>
              <a:gd name="connsiteY2" fmla="*/ 240241 h 788872"/>
              <a:gd name="connsiteX3" fmla="*/ 0 w 512341"/>
              <a:gd name="connsiteY3" fmla="*/ 788872 h 788872"/>
              <a:gd name="connsiteX4" fmla="*/ 0 w 512341"/>
              <a:gd name="connsiteY4" fmla="*/ 333582 h 788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2341" h="788872">
                <a:moveTo>
                  <a:pt x="0" y="333582"/>
                </a:moveTo>
                <a:lnTo>
                  <a:pt x="315053" y="0"/>
                </a:lnTo>
                <a:lnTo>
                  <a:pt x="512341" y="240241"/>
                </a:lnTo>
                <a:lnTo>
                  <a:pt x="0" y="788872"/>
                </a:lnTo>
                <a:lnTo>
                  <a:pt x="0" y="333582"/>
                </a:lnTo>
                <a:close/>
              </a:path>
            </a:pathLst>
          </a:custGeom>
          <a:solidFill>
            <a:srgbClr val="00B050"/>
          </a:solidFill>
          <a:ln cap="rnd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48" name="TextBox 47"/>
          <p:cNvSpPr txBox="1"/>
          <p:nvPr/>
        </p:nvSpPr>
        <p:spPr>
          <a:xfrm rot="20113579">
            <a:off x="6511582" y="1348086"/>
            <a:ext cx="8236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03</a:t>
            </a:r>
            <a:endParaRPr lang="ko-KR" altLang="en-US" sz="24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58" name="직사각형 57"/>
          <p:cNvSpPr/>
          <p:nvPr/>
        </p:nvSpPr>
        <p:spPr>
          <a:xfrm>
            <a:off x="763959" y="4466155"/>
            <a:ext cx="2304257" cy="162714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 w="18415" cmpd="sng">
                <a:solidFill>
                  <a:srgbClr val="FFFFFF"/>
                </a:solidFill>
                <a:prstDash val="solid"/>
              </a:ln>
              <a:noFill/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59" name="대각선 줄무늬 1028"/>
          <p:cNvSpPr/>
          <p:nvPr/>
        </p:nvSpPr>
        <p:spPr>
          <a:xfrm>
            <a:off x="781779" y="3933195"/>
            <a:ext cx="866545" cy="1065919"/>
          </a:xfrm>
          <a:custGeom>
            <a:avLst/>
            <a:gdLst>
              <a:gd name="connsiteX0" fmla="*/ 0 w 648072"/>
              <a:gd name="connsiteY0" fmla="*/ 360040 h 720080"/>
              <a:gd name="connsiteX1" fmla="*/ 324036 w 648072"/>
              <a:gd name="connsiteY1" fmla="*/ 0 h 720080"/>
              <a:gd name="connsiteX2" fmla="*/ 648072 w 648072"/>
              <a:gd name="connsiteY2" fmla="*/ 0 h 720080"/>
              <a:gd name="connsiteX3" fmla="*/ 0 w 648072"/>
              <a:gd name="connsiteY3" fmla="*/ 720080 h 720080"/>
              <a:gd name="connsiteX4" fmla="*/ 0 w 648072"/>
              <a:gd name="connsiteY4" fmla="*/ 360040 h 720080"/>
              <a:gd name="connsiteX0" fmla="*/ 0 w 524247"/>
              <a:gd name="connsiteY0" fmla="*/ 360040 h 720080"/>
              <a:gd name="connsiteX1" fmla="*/ 324036 w 524247"/>
              <a:gd name="connsiteY1" fmla="*/ 0 h 720080"/>
              <a:gd name="connsiteX2" fmla="*/ 524247 w 524247"/>
              <a:gd name="connsiteY2" fmla="*/ 150018 h 720080"/>
              <a:gd name="connsiteX3" fmla="*/ 0 w 524247"/>
              <a:gd name="connsiteY3" fmla="*/ 720080 h 720080"/>
              <a:gd name="connsiteX4" fmla="*/ 0 w 524247"/>
              <a:gd name="connsiteY4" fmla="*/ 360040 h 720080"/>
              <a:gd name="connsiteX0" fmla="*/ 0 w 512341"/>
              <a:gd name="connsiteY0" fmla="*/ 360040 h 720080"/>
              <a:gd name="connsiteX1" fmla="*/ 324036 w 512341"/>
              <a:gd name="connsiteY1" fmla="*/ 0 h 720080"/>
              <a:gd name="connsiteX2" fmla="*/ 512341 w 512341"/>
              <a:gd name="connsiteY2" fmla="*/ 171449 h 720080"/>
              <a:gd name="connsiteX3" fmla="*/ 0 w 512341"/>
              <a:gd name="connsiteY3" fmla="*/ 720080 h 720080"/>
              <a:gd name="connsiteX4" fmla="*/ 0 w 512341"/>
              <a:gd name="connsiteY4" fmla="*/ 360040 h 720080"/>
              <a:gd name="connsiteX0" fmla="*/ 0 w 512341"/>
              <a:gd name="connsiteY0" fmla="*/ 264790 h 720080"/>
              <a:gd name="connsiteX1" fmla="*/ 324036 w 512341"/>
              <a:gd name="connsiteY1" fmla="*/ 0 h 720080"/>
              <a:gd name="connsiteX2" fmla="*/ 512341 w 512341"/>
              <a:gd name="connsiteY2" fmla="*/ 171449 h 720080"/>
              <a:gd name="connsiteX3" fmla="*/ 0 w 512341"/>
              <a:gd name="connsiteY3" fmla="*/ 720080 h 720080"/>
              <a:gd name="connsiteX4" fmla="*/ 0 w 512341"/>
              <a:gd name="connsiteY4" fmla="*/ 264790 h 720080"/>
              <a:gd name="connsiteX0" fmla="*/ 0 w 512341"/>
              <a:gd name="connsiteY0" fmla="*/ 333582 h 788872"/>
              <a:gd name="connsiteX1" fmla="*/ 315053 w 512341"/>
              <a:gd name="connsiteY1" fmla="*/ 0 h 788872"/>
              <a:gd name="connsiteX2" fmla="*/ 512341 w 512341"/>
              <a:gd name="connsiteY2" fmla="*/ 240241 h 788872"/>
              <a:gd name="connsiteX3" fmla="*/ 0 w 512341"/>
              <a:gd name="connsiteY3" fmla="*/ 788872 h 788872"/>
              <a:gd name="connsiteX4" fmla="*/ 0 w 512341"/>
              <a:gd name="connsiteY4" fmla="*/ 333582 h 788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2341" h="788872">
                <a:moveTo>
                  <a:pt x="0" y="333582"/>
                </a:moveTo>
                <a:lnTo>
                  <a:pt x="315053" y="0"/>
                </a:lnTo>
                <a:lnTo>
                  <a:pt x="512341" y="240241"/>
                </a:lnTo>
                <a:lnTo>
                  <a:pt x="0" y="788872"/>
                </a:lnTo>
                <a:lnTo>
                  <a:pt x="0" y="333582"/>
                </a:lnTo>
                <a:close/>
              </a:path>
            </a:pathLst>
          </a:custGeom>
          <a:solidFill>
            <a:srgbClr val="FFC000"/>
          </a:solidFill>
          <a:ln cap="rnd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accent5">
                  <a:lumMod val="60000"/>
                  <a:lumOff val="40000"/>
                </a:schemeClr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60" name="TextBox 59"/>
          <p:cNvSpPr txBox="1"/>
          <p:nvPr/>
        </p:nvSpPr>
        <p:spPr>
          <a:xfrm rot="20113579">
            <a:off x="924433" y="4148723"/>
            <a:ext cx="5054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04</a:t>
            </a:r>
            <a:endParaRPr lang="ko-KR" altLang="en-US" sz="2400" b="1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044832" y="1988840"/>
            <a:ext cx="1870984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C.C.C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-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선교활동과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봉사활동</a:t>
            </a:r>
            <a:endParaRPr lang="ko-KR" altLang="en-US" dirty="0"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781136" y="1988840"/>
            <a:ext cx="1870984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금주옥엽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-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음주캠퍼스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캠페인</a:t>
            </a:r>
            <a:endParaRPr lang="ko-KR" altLang="en-US" dirty="0"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660232" y="1988840"/>
            <a:ext cx="18709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err="1" smtClean="0">
                <a:latin typeface="HY강M" pitchFamily="18" charset="-127"/>
                <a:ea typeface="HY강M" pitchFamily="18" charset="-127"/>
              </a:rPr>
              <a:t>위드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-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치매 봉사 활동 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81779" y="4797152"/>
            <a:ext cx="2286437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err="1" smtClean="0">
                <a:latin typeface="HY강M" pitchFamily="18" charset="-127"/>
                <a:ea typeface="HY강M" pitchFamily="18" charset="-127"/>
              </a:rPr>
              <a:t>Miol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: </a:t>
            </a:r>
            <a:r>
              <a:rPr lang="en-US" altLang="ko-KR" dirty="0" err="1" smtClean="0">
                <a:latin typeface="HY강M" pitchFamily="18" charset="-127"/>
                <a:ea typeface="HY강M" pitchFamily="18" charset="-127"/>
              </a:rPr>
              <a:t>MusicIs</a:t>
            </a:r>
            <a:r>
              <a:rPr lang="en-US" altLang="ko-KR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Our Life  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- 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음악 </a:t>
            </a:r>
            <a:r>
              <a:rPr lang="ko-KR" altLang="en-US" dirty="0">
                <a:latin typeface="HY강M" pitchFamily="18" charset="-127"/>
                <a:ea typeface="HY강M" pitchFamily="18" charset="-127"/>
              </a:rPr>
              <a:t>통한 방문</a:t>
            </a: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·    </a:t>
            </a:r>
          </a:p>
          <a:p>
            <a:pPr>
              <a:lnSpc>
                <a:spcPct val="150000"/>
              </a:lnSpc>
            </a:pP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 위문공연</a:t>
            </a:r>
            <a:endParaRPr lang="en-US" altLang="ko-KR" dirty="0" smtClean="0">
              <a:latin typeface="HY강M" pitchFamily="18" charset="-127"/>
              <a:ea typeface="HY강M" pitchFamily="18" charset="-127"/>
            </a:endParaRPr>
          </a:p>
        </p:txBody>
      </p:sp>
      <p:cxnSp>
        <p:nvCxnSpPr>
          <p:cNvPr id="37" name="직선 연결선 36"/>
          <p:cNvCxnSpPr/>
          <p:nvPr/>
        </p:nvCxnSpPr>
        <p:spPr>
          <a:xfrm>
            <a:off x="251520" y="836712"/>
            <a:ext cx="8640960" cy="0"/>
          </a:xfrm>
          <a:prstGeom prst="line">
            <a:avLst/>
          </a:prstGeom>
          <a:ln w="28575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직사각형 40"/>
          <p:cNvSpPr/>
          <p:nvPr/>
        </p:nvSpPr>
        <p:spPr>
          <a:xfrm>
            <a:off x="3564499" y="4561668"/>
            <a:ext cx="2304257" cy="160663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 w="18415" cmpd="sng">
                <a:solidFill>
                  <a:srgbClr val="FFFFFF"/>
                </a:solidFill>
                <a:prstDash val="solid"/>
              </a:ln>
              <a:noFill/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42" name="대각선 줄무늬 1028"/>
          <p:cNvSpPr/>
          <p:nvPr/>
        </p:nvSpPr>
        <p:spPr>
          <a:xfrm>
            <a:off x="3564500" y="4028708"/>
            <a:ext cx="866545" cy="1065919"/>
          </a:xfrm>
          <a:custGeom>
            <a:avLst/>
            <a:gdLst>
              <a:gd name="connsiteX0" fmla="*/ 0 w 648072"/>
              <a:gd name="connsiteY0" fmla="*/ 360040 h 720080"/>
              <a:gd name="connsiteX1" fmla="*/ 324036 w 648072"/>
              <a:gd name="connsiteY1" fmla="*/ 0 h 720080"/>
              <a:gd name="connsiteX2" fmla="*/ 648072 w 648072"/>
              <a:gd name="connsiteY2" fmla="*/ 0 h 720080"/>
              <a:gd name="connsiteX3" fmla="*/ 0 w 648072"/>
              <a:gd name="connsiteY3" fmla="*/ 720080 h 720080"/>
              <a:gd name="connsiteX4" fmla="*/ 0 w 648072"/>
              <a:gd name="connsiteY4" fmla="*/ 360040 h 720080"/>
              <a:gd name="connsiteX0" fmla="*/ 0 w 524247"/>
              <a:gd name="connsiteY0" fmla="*/ 360040 h 720080"/>
              <a:gd name="connsiteX1" fmla="*/ 324036 w 524247"/>
              <a:gd name="connsiteY1" fmla="*/ 0 h 720080"/>
              <a:gd name="connsiteX2" fmla="*/ 524247 w 524247"/>
              <a:gd name="connsiteY2" fmla="*/ 150018 h 720080"/>
              <a:gd name="connsiteX3" fmla="*/ 0 w 524247"/>
              <a:gd name="connsiteY3" fmla="*/ 720080 h 720080"/>
              <a:gd name="connsiteX4" fmla="*/ 0 w 524247"/>
              <a:gd name="connsiteY4" fmla="*/ 360040 h 720080"/>
              <a:gd name="connsiteX0" fmla="*/ 0 w 512341"/>
              <a:gd name="connsiteY0" fmla="*/ 360040 h 720080"/>
              <a:gd name="connsiteX1" fmla="*/ 324036 w 512341"/>
              <a:gd name="connsiteY1" fmla="*/ 0 h 720080"/>
              <a:gd name="connsiteX2" fmla="*/ 512341 w 512341"/>
              <a:gd name="connsiteY2" fmla="*/ 171449 h 720080"/>
              <a:gd name="connsiteX3" fmla="*/ 0 w 512341"/>
              <a:gd name="connsiteY3" fmla="*/ 720080 h 720080"/>
              <a:gd name="connsiteX4" fmla="*/ 0 w 512341"/>
              <a:gd name="connsiteY4" fmla="*/ 360040 h 720080"/>
              <a:gd name="connsiteX0" fmla="*/ 0 w 512341"/>
              <a:gd name="connsiteY0" fmla="*/ 264790 h 720080"/>
              <a:gd name="connsiteX1" fmla="*/ 324036 w 512341"/>
              <a:gd name="connsiteY1" fmla="*/ 0 h 720080"/>
              <a:gd name="connsiteX2" fmla="*/ 512341 w 512341"/>
              <a:gd name="connsiteY2" fmla="*/ 171449 h 720080"/>
              <a:gd name="connsiteX3" fmla="*/ 0 w 512341"/>
              <a:gd name="connsiteY3" fmla="*/ 720080 h 720080"/>
              <a:gd name="connsiteX4" fmla="*/ 0 w 512341"/>
              <a:gd name="connsiteY4" fmla="*/ 264790 h 720080"/>
              <a:gd name="connsiteX0" fmla="*/ 0 w 512341"/>
              <a:gd name="connsiteY0" fmla="*/ 333582 h 788872"/>
              <a:gd name="connsiteX1" fmla="*/ 315053 w 512341"/>
              <a:gd name="connsiteY1" fmla="*/ 0 h 788872"/>
              <a:gd name="connsiteX2" fmla="*/ 512341 w 512341"/>
              <a:gd name="connsiteY2" fmla="*/ 240241 h 788872"/>
              <a:gd name="connsiteX3" fmla="*/ 0 w 512341"/>
              <a:gd name="connsiteY3" fmla="*/ 788872 h 788872"/>
              <a:gd name="connsiteX4" fmla="*/ 0 w 512341"/>
              <a:gd name="connsiteY4" fmla="*/ 333582 h 788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2341" h="788872">
                <a:moveTo>
                  <a:pt x="0" y="333582"/>
                </a:moveTo>
                <a:lnTo>
                  <a:pt x="315053" y="0"/>
                </a:lnTo>
                <a:lnTo>
                  <a:pt x="512341" y="240241"/>
                </a:lnTo>
                <a:lnTo>
                  <a:pt x="0" y="788872"/>
                </a:lnTo>
                <a:lnTo>
                  <a:pt x="0" y="333582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 cap="rnd"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 rot="20113579">
            <a:off x="3724973" y="4244237"/>
            <a:ext cx="5054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b="1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07</a:t>
            </a:r>
            <a:endParaRPr lang="ko-KR" altLang="en-US" sz="2400" b="1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927551" y="4892944"/>
            <a:ext cx="15781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RN Start</a:t>
            </a:r>
          </a:p>
          <a:p>
            <a:pPr>
              <a:lnSpc>
                <a:spcPct val="150000"/>
              </a:lnSpc>
            </a:pPr>
            <a:r>
              <a:rPr lang="en-US" altLang="ko-KR" dirty="0" smtClean="0">
                <a:latin typeface="HY강M" pitchFamily="18" charset="-127"/>
                <a:ea typeface="HY강M" pitchFamily="18" charset="-127"/>
              </a:rPr>
              <a:t>-</a:t>
            </a:r>
            <a:r>
              <a:rPr lang="ko-KR" altLang="en-US" dirty="0" smtClean="0">
                <a:latin typeface="HY강M" pitchFamily="18" charset="-127"/>
                <a:ea typeface="HY강M" pitchFamily="18" charset="-127"/>
              </a:rPr>
              <a:t> 간호학생 </a:t>
            </a:r>
            <a:endParaRPr lang="ko-KR" altLang="en-US" dirty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58538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614054" y="1173019"/>
            <a:ext cx="6553825" cy="2842849"/>
          </a:xfrm>
        </p:spPr>
        <p:txBody>
          <a:bodyPr>
            <a:normAutofit fontScale="92500"/>
          </a:bodyPr>
          <a:lstStyle/>
          <a:p>
            <a:pPr>
              <a:lnSpc>
                <a:spcPct val="160000"/>
              </a:lnSpc>
            </a:pPr>
            <a:r>
              <a:rPr lang="en-US" altLang="ko-KR" sz="8000" i="1" dirty="0" smtClean="0">
                <a:solidFill>
                  <a:srgbClr val="0070C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05</a:t>
            </a:r>
            <a:endParaRPr lang="en-US" altLang="ko-KR" sz="8000" i="1" dirty="0">
              <a:solidFill>
                <a:srgbClr val="0070C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  <a:p>
            <a:pPr algn="r">
              <a:lnSpc>
                <a:spcPct val="120000"/>
              </a:lnSpc>
            </a:pPr>
            <a:r>
              <a:rPr lang="ko-KR" altLang="en-US" sz="48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코로나</a:t>
            </a:r>
            <a:r>
              <a:rPr lang="en-US" altLang="ko-KR" sz="48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19</a:t>
            </a:r>
            <a:r>
              <a:rPr lang="ko-KR" altLang="en-US" sz="48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예방수칙</a:t>
            </a:r>
            <a:endParaRPr lang="en-US" altLang="ko-KR" sz="48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cxnSp>
        <p:nvCxnSpPr>
          <p:cNvPr id="6" name="직선 연결선 5"/>
          <p:cNvCxnSpPr/>
          <p:nvPr/>
        </p:nvCxnSpPr>
        <p:spPr>
          <a:xfrm flipV="1">
            <a:off x="0" y="4116075"/>
            <a:ext cx="9180000" cy="0"/>
          </a:xfrm>
          <a:prstGeom prst="line">
            <a:avLst/>
          </a:prstGeom>
          <a:ln w="28575">
            <a:solidFill>
              <a:schemeClr val="bg2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369999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1950128" y="1196752"/>
            <a:ext cx="5243743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4800" dirty="0" smtClean="0">
                <a:latin typeface="HY강M" pitchFamily="18" charset="-127"/>
                <a:ea typeface="HY강M" pitchFamily="18" charset="-127"/>
              </a:rPr>
              <a:t>코로나</a:t>
            </a:r>
            <a:r>
              <a:rPr lang="en-US" altLang="ko-KR" sz="4800" dirty="0" smtClean="0">
                <a:latin typeface="HY강M" pitchFamily="18" charset="-127"/>
                <a:ea typeface="HY강M" pitchFamily="18" charset="-127"/>
              </a:rPr>
              <a:t>19 </a:t>
            </a:r>
            <a:r>
              <a:rPr lang="ko-KR" altLang="en-US" sz="4800" dirty="0" smtClean="0">
                <a:latin typeface="HY강M" pitchFamily="18" charset="-127"/>
                <a:ea typeface="HY강M" pitchFamily="18" charset="-127"/>
              </a:rPr>
              <a:t>감염관리</a:t>
            </a:r>
            <a:endParaRPr lang="en-US" altLang="ko-KR" sz="4800" dirty="0" smtClean="0">
              <a:latin typeface="HY강M" pitchFamily="18" charset="-127"/>
              <a:ea typeface="HY강M" pitchFamily="18" charset="-127"/>
            </a:endParaRPr>
          </a:p>
          <a:p>
            <a:pPr algn="ctr"/>
            <a:r>
              <a:rPr lang="ko-KR" altLang="en-US" sz="4800" dirty="0" smtClean="0">
                <a:latin typeface="HY강M" pitchFamily="18" charset="-127"/>
                <a:ea typeface="HY강M" pitchFamily="18" charset="-127"/>
              </a:rPr>
              <a:t>준수사항</a:t>
            </a:r>
            <a:endParaRPr lang="ko-KR" altLang="en-US" sz="4800" dirty="0">
              <a:latin typeface="HY강M" pitchFamily="18" charset="-127"/>
              <a:ea typeface="HY강M" pitchFamily="18" charset="-127"/>
            </a:endParaRPr>
          </a:p>
        </p:txBody>
      </p:sp>
      <p:pic>
        <p:nvPicPr>
          <p:cNvPr id="6148" name="Picture 4" descr="https://search.pstatic.net/common/?src=http%3A%2F%2Fblogfiles.naver.net%2FMjAyMTAxMTVfMjk3%2FMDAxNjEwNzA3MTYzNTg0.M-AuhNHIFENmRpUJPmS_mYQ_ZSFu96ps58rMoC3Ad5Ig.NMB8FIKkrjmvL0WBrvKqIH5pelG-61TmMb5FvlbMtA4g.JPEG.rkswkaqhdaosldk%2F%25C0%25CF%25B9%25DD%25B8%25B6%25BD%25BA%25C5%25A9.JPG&amp;type=sc960_8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5379" y="3429000"/>
            <a:ext cx="3384376" cy="2612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5281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828" y="1340768"/>
            <a:ext cx="3950072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340768"/>
            <a:ext cx="3443192" cy="41764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제목 1"/>
          <p:cNvSpPr txBox="1">
            <a:spLocks/>
          </p:cNvSpPr>
          <p:nvPr/>
        </p:nvSpPr>
        <p:spPr>
          <a:xfrm>
            <a:off x="462371" y="332656"/>
            <a:ext cx="8291264" cy="77809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3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등교 전 대응지침</a:t>
            </a:r>
            <a:endParaRPr lang="ko-KR" altLang="en-US" sz="3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3572692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제목 1"/>
          <p:cNvSpPr txBox="1">
            <a:spLocks/>
          </p:cNvSpPr>
          <p:nvPr/>
        </p:nvSpPr>
        <p:spPr>
          <a:xfrm>
            <a:off x="462371" y="332656"/>
            <a:ext cx="8291264" cy="77809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3600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등교 후 대응지침</a:t>
            </a:r>
            <a:endParaRPr lang="ko-KR" altLang="en-US" sz="3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76425"/>
            <a:ext cx="3790950" cy="310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7024" y="1924050"/>
            <a:ext cx="3581400" cy="300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933026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2371" y="620688"/>
            <a:ext cx="8291264" cy="778098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ko-KR" altLang="en-US" sz="3600" dirty="0" smtClean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개인방역수칙 준수</a:t>
            </a:r>
            <a:endParaRPr lang="ko-KR" altLang="en-US" sz="3600" dirty="0"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628800"/>
            <a:ext cx="6191250" cy="477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516400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2371" y="620688"/>
            <a:ext cx="8291264" cy="778098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ko-KR" altLang="en-US" sz="3600" dirty="0" smtClean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개인방역수칙 준수</a:t>
            </a:r>
            <a:endParaRPr lang="ko-KR" altLang="en-US" sz="3600" dirty="0"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528631"/>
            <a:ext cx="7488832" cy="5103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06192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2371" y="620688"/>
            <a:ext cx="8291264" cy="778098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ko-KR" altLang="en-US" sz="3600" dirty="0" smtClean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개인방역수칙 준수</a:t>
            </a:r>
            <a:endParaRPr lang="ko-KR" altLang="en-US" sz="3600" dirty="0"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pic>
        <p:nvPicPr>
          <p:cNvPr id="4098" name="Picture 2" descr="https://search.pstatic.net/common/?src=http%3A%2F%2Fblogfiles.naver.net%2FMjAyMDEwMTNfMTA4%2FMDAxNjAyNTU2NjUxOTg1.dbUjWc4-r6umBoDBHaybNTEiE46lAqKuC1UV7_I0r4sg.5faf4JoSxD_z2LnLOmSQR_1gXMhshHx-XkYP6b8Xf8Ug.JPEG.gyeongju_e%2Ftid352t000136.jpg&amp;type=sc960_8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730" y="1840625"/>
            <a:ext cx="5112569" cy="4520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645580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순서도: 대체 처리 5"/>
          <p:cNvSpPr/>
          <p:nvPr/>
        </p:nvSpPr>
        <p:spPr>
          <a:xfrm>
            <a:off x="312267" y="696760"/>
            <a:ext cx="3078853" cy="597483"/>
          </a:xfrm>
          <a:prstGeom prst="flowChartAlternateProces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9389741"/>
              </p:ext>
            </p:extLst>
          </p:nvPr>
        </p:nvGraphicFramePr>
        <p:xfrm>
          <a:off x="1147206" y="2203437"/>
          <a:ext cx="7144933" cy="3241787"/>
        </p:xfrm>
        <a:graphic>
          <a:graphicData uri="http://schemas.openxmlformats.org/drawingml/2006/table">
            <a:tbl>
              <a:tblPr/>
              <a:tblGrid>
                <a:gridCol w="1659719"/>
                <a:gridCol w="2684062"/>
                <a:gridCol w="2801152"/>
              </a:tblGrid>
              <a:tr h="66579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2000" b="1" dirty="0">
                        <a:solidFill>
                          <a:srgbClr val="000000"/>
                        </a:solidFill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 marL="90406" marR="90406" marT="45203" marB="452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 smtClean="0">
                          <a:solidFill>
                            <a:srgbClr val="000000"/>
                          </a:solidFill>
                          <a:latin typeface="HY강B" pitchFamily="18" charset="-127"/>
                          <a:ea typeface="HY강B" pitchFamily="18" charset="-127"/>
                        </a:rPr>
                        <a:t>대면수업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 marL="90406" marR="90406" marT="45203" marB="452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dirty="0" smtClean="0">
                          <a:solidFill>
                            <a:srgbClr val="000000"/>
                          </a:solidFill>
                          <a:latin typeface="HY강B" pitchFamily="18" charset="-127"/>
                          <a:ea typeface="HY강B" pitchFamily="18" charset="-127"/>
                        </a:rPr>
                        <a:t>온라인</a:t>
                      </a:r>
                      <a:endParaRPr lang="ko-KR" altLang="en-US" sz="2000" b="1" dirty="0">
                        <a:solidFill>
                          <a:srgbClr val="000000"/>
                        </a:solidFill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 marL="90406" marR="90406" marT="45203" marB="452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72317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rgbClr val="000000"/>
                          </a:solidFill>
                          <a:latin typeface="HY강B" pitchFamily="18" charset="-127"/>
                          <a:ea typeface="HY강B" pitchFamily="18" charset="-127"/>
                        </a:rPr>
                        <a:t>1</a:t>
                      </a: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HY강B" pitchFamily="18" charset="-127"/>
                          <a:ea typeface="HY강B" pitchFamily="18" charset="-127"/>
                        </a:rPr>
                        <a:t>학년</a:t>
                      </a:r>
                      <a:endParaRPr lang="en-US" sz="2000" dirty="0" smtClean="0">
                        <a:solidFill>
                          <a:srgbClr val="000000"/>
                        </a:solidFill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 marL="90406" marR="90406" marT="45203" marB="452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dirty="0" smtClean="0">
                          <a:solidFill>
                            <a:srgbClr val="FF0000"/>
                          </a:solidFill>
                          <a:latin typeface="HY강B" pitchFamily="18" charset="-127"/>
                          <a:ea typeface="HY강B" pitchFamily="18" charset="-127"/>
                        </a:rPr>
                        <a:t>2.28~4.22</a:t>
                      </a:r>
                      <a:r>
                        <a:rPr lang="ko-KR" altLang="en-US" sz="2000" dirty="0" smtClean="0">
                          <a:solidFill>
                            <a:srgbClr val="FF0000"/>
                          </a:solidFill>
                          <a:latin typeface="HY강B" pitchFamily="18" charset="-127"/>
                          <a:ea typeface="HY강B" pitchFamily="18" charset="-127"/>
                        </a:rPr>
                        <a:t>일</a:t>
                      </a:r>
                      <a:endParaRPr lang="ko-KR" altLang="en-US" sz="2000" dirty="0">
                        <a:solidFill>
                          <a:srgbClr val="FF0000"/>
                        </a:solidFill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 marL="90406" marR="90406" marT="45203" marB="452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solidFill>
                            <a:srgbClr val="000000"/>
                          </a:solidFill>
                          <a:latin typeface="HY강B" pitchFamily="18" charset="-127"/>
                          <a:ea typeface="HY강B" pitchFamily="18" charset="-127"/>
                        </a:rPr>
                        <a:t>4.25~6.17</a:t>
                      </a: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HY강B" pitchFamily="18" charset="-127"/>
                          <a:ea typeface="HY강B" pitchFamily="18" charset="-127"/>
                        </a:rPr>
                        <a:t>일</a:t>
                      </a:r>
                      <a:endParaRPr lang="en-US" sz="2000" dirty="0">
                        <a:solidFill>
                          <a:srgbClr val="000000"/>
                        </a:solidFill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 marL="90406" marR="90406" marT="45203" marB="452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6579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dirty="0" smtClean="0">
                          <a:solidFill>
                            <a:srgbClr val="000000"/>
                          </a:solidFill>
                          <a:latin typeface="HY강B" pitchFamily="18" charset="-127"/>
                          <a:ea typeface="HY강B" pitchFamily="18" charset="-127"/>
                        </a:rPr>
                        <a:t>3</a:t>
                      </a: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HY강B" pitchFamily="18" charset="-127"/>
                          <a:ea typeface="HY강B" pitchFamily="18" charset="-127"/>
                        </a:rPr>
                        <a:t>학년</a:t>
                      </a:r>
                      <a:endParaRPr lang="ko-KR" altLang="en-US" sz="2000" dirty="0">
                        <a:solidFill>
                          <a:srgbClr val="000000"/>
                        </a:solidFill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 marL="90406" marR="90406" marT="45203" marB="452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dirty="0" smtClean="0">
                          <a:solidFill>
                            <a:srgbClr val="FF0000"/>
                          </a:solidFill>
                          <a:latin typeface="HY강B" pitchFamily="18" charset="-127"/>
                          <a:ea typeface="HY강B" pitchFamily="18" charset="-127"/>
                        </a:rPr>
                        <a:t>2.28~4.22</a:t>
                      </a:r>
                      <a:r>
                        <a:rPr lang="ko-KR" altLang="en-US" sz="2000" dirty="0" smtClean="0">
                          <a:solidFill>
                            <a:srgbClr val="FF0000"/>
                          </a:solidFill>
                          <a:latin typeface="HY강B" pitchFamily="18" charset="-127"/>
                          <a:ea typeface="HY강B" pitchFamily="18" charset="-127"/>
                        </a:rPr>
                        <a:t>일</a:t>
                      </a:r>
                      <a:endParaRPr lang="ko-KR" altLang="en-US" sz="2000" dirty="0">
                        <a:solidFill>
                          <a:srgbClr val="FF0000"/>
                        </a:solidFill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 marL="90406" marR="90406" marT="45203" marB="452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dirty="0" smtClean="0">
                          <a:solidFill>
                            <a:srgbClr val="000000"/>
                          </a:solidFill>
                          <a:latin typeface="HY강B" pitchFamily="18" charset="-127"/>
                          <a:ea typeface="HY강B" pitchFamily="18" charset="-127"/>
                        </a:rPr>
                        <a:t>4.25~6.17</a:t>
                      </a: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HY강B" pitchFamily="18" charset="-127"/>
                          <a:ea typeface="HY강B" pitchFamily="18" charset="-127"/>
                        </a:rPr>
                        <a:t>일</a:t>
                      </a:r>
                      <a:endParaRPr lang="en-US" altLang="ko-KR" sz="2000" dirty="0">
                        <a:solidFill>
                          <a:srgbClr val="000000"/>
                        </a:solidFill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 marL="90406" marR="90406" marT="45203" marB="452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7665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dirty="0" smtClean="0">
                          <a:solidFill>
                            <a:srgbClr val="000000"/>
                          </a:solidFill>
                          <a:latin typeface="HY강B" pitchFamily="18" charset="-127"/>
                          <a:ea typeface="HY강B" pitchFamily="18" charset="-127"/>
                        </a:rPr>
                        <a:t>2</a:t>
                      </a: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HY강B" pitchFamily="18" charset="-127"/>
                          <a:ea typeface="HY강B" pitchFamily="18" charset="-127"/>
                        </a:rPr>
                        <a:t>학년</a:t>
                      </a:r>
                      <a:endParaRPr lang="ko-KR" altLang="en-US" sz="2000" dirty="0">
                        <a:solidFill>
                          <a:srgbClr val="000000"/>
                        </a:solidFill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 marL="90406" marR="90406" marT="45203" marB="452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dirty="0" smtClean="0">
                          <a:solidFill>
                            <a:srgbClr val="000000"/>
                          </a:solidFill>
                          <a:latin typeface="HY강B" pitchFamily="18" charset="-127"/>
                          <a:ea typeface="HY강B" pitchFamily="18" charset="-127"/>
                        </a:rPr>
                        <a:t>4.25~6.17</a:t>
                      </a: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HY강B" pitchFamily="18" charset="-127"/>
                          <a:ea typeface="HY강B" pitchFamily="18" charset="-127"/>
                        </a:rPr>
                        <a:t>일</a:t>
                      </a:r>
                      <a:endParaRPr lang="en-US" altLang="ko-KR" sz="2000" dirty="0">
                        <a:solidFill>
                          <a:srgbClr val="000000"/>
                        </a:solidFill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 marL="90406" marR="90406" marT="45203" marB="452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dirty="0" smtClean="0">
                          <a:solidFill>
                            <a:srgbClr val="FF0000"/>
                          </a:solidFill>
                          <a:latin typeface="HY강B" pitchFamily="18" charset="-127"/>
                          <a:ea typeface="HY강B" pitchFamily="18" charset="-127"/>
                        </a:rPr>
                        <a:t>2.28~4.22</a:t>
                      </a:r>
                      <a:r>
                        <a:rPr lang="ko-KR" altLang="en-US" sz="2000" dirty="0" smtClean="0">
                          <a:solidFill>
                            <a:srgbClr val="FF0000"/>
                          </a:solidFill>
                          <a:latin typeface="HY강B" pitchFamily="18" charset="-127"/>
                          <a:ea typeface="HY강B" pitchFamily="18" charset="-127"/>
                        </a:rPr>
                        <a:t>일</a:t>
                      </a:r>
                      <a:endParaRPr lang="ko-KR" altLang="en-US" sz="2000" dirty="0">
                        <a:solidFill>
                          <a:srgbClr val="FF0000"/>
                        </a:solidFill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 marL="90406" marR="90406" marT="45203" marB="452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893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dirty="0" smtClean="0">
                          <a:solidFill>
                            <a:srgbClr val="000000"/>
                          </a:solidFill>
                          <a:latin typeface="HY강B" pitchFamily="18" charset="-127"/>
                          <a:ea typeface="HY강B" pitchFamily="18" charset="-127"/>
                        </a:rPr>
                        <a:t>4</a:t>
                      </a: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HY강B" pitchFamily="18" charset="-127"/>
                          <a:ea typeface="HY강B" pitchFamily="18" charset="-127"/>
                        </a:rPr>
                        <a:t>학년</a:t>
                      </a:r>
                      <a:endParaRPr lang="ko-KR" altLang="en-US" sz="2000" dirty="0">
                        <a:solidFill>
                          <a:srgbClr val="000000"/>
                        </a:solidFill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 marL="90406" marR="90406" marT="45203" marB="452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dirty="0" smtClean="0">
                          <a:solidFill>
                            <a:srgbClr val="000000"/>
                          </a:solidFill>
                          <a:latin typeface="HY강B" pitchFamily="18" charset="-127"/>
                          <a:ea typeface="HY강B" pitchFamily="18" charset="-127"/>
                        </a:rPr>
                        <a:t>4.25~6.17</a:t>
                      </a:r>
                      <a:r>
                        <a:rPr lang="ko-KR" altLang="en-US" sz="2000" dirty="0" smtClean="0">
                          <a:solidFill>
                            <a:srgbClr val="000000"/>
                          </a:solidFill>
                          <a:latin typeface="HY강B" pitchFamily="18" charset="-127"/>
                          <a:ea typeface="HY강B" pitchFamily="18" charset="-127"/>
                        </a:rPr>
                        <a:t>일</a:t>
                      </a:r>
                      <a:endParaRPr lang="en-US" altLang="ko-KR" sz="2000" dirty="0">
                        <a:solidFill>
                          <a:srgbClr val="000000"/>
                        </a:solidFill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 marL="90406" marR="90406" marT="45203" marB="452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dirty="0" smtClean="0">
                          <a:solidFill>
                            <a:srgbClr val="FF0000"/>
                          </a:solidFill>
                          <a:latin typeface="HY강B" pitchFamily="18" charset="-127"/>
                          <a:ea typeface="HY강B" pitchFamily="18" charset="-127"/>
                        </a:rPr>
                        <a:t>2.28~4.22</a:t>
                      </a:r>
                      <a:r>
                        <a:rPr lang="ko-KR" altLang="en-US" sz="2000" dirty="0" smtClean="0">
                          <a:solidFill>
                            <a:srgbClr val="FF0000"/>
                          </a:solidFill>
                          <a:latin typeface="HY강B" pitchFamily="18" charset="-127"/>
                          <a:ea typeface="HY강B" pitchFamily="18" charset="-127"/>
                        </a:rPr>
                        <a:t>일</a:t>
                      </a:r>
                      <a:endParaRPr lang="ko-KR" altLang="en-US" sz="2000" dirty="0">
                        <a:solidFill>
                          <a:srgbClr val="FF0000"/>
                        </a:solidFill>
                        <a:latin typeface="HY강B" pitchFamily="18" charset="-127"/>
                        <a:ea typeface="HY강B" pitchFamily="18" charset="-127"/>
                      </a:endParaRPr>
                    </a:p>
                  </a:txBody>
                  <a:tcPr marL="90406" marR="90406" marT="45203" marB="4520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9" name="제목 1"/>
          <p:cNvSpPr txBox="1">
            <a:spLocks/>
          </p:cNvSpPr>
          <p:nvPr/>
        </p:nvSpPr>
        <p:spPr>
          <a:xfrm>
            <a:off x="1187624" y="548680"/>
            <a:ext cx="7200800" cy="77809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3600" dirty="0" smtClean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2022</a:t>
            </a:r>
            <a:r>
              <a:rPr lang="ko-KR" altLang="en-US" sz="3600" dirty="0" smtClean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년 </a:t>
            </a:r>
            <a:r>
              <a:rPr lang="en-US" altLang="ko-KR" sz="3600" dirty="0" smtClean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1</a:t>
            </a:r>
            <a:r>
              <a:rPr lang="ko-KR" altLang="en-US" sz="3600" dirty="0" smtClean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학기 학사운영</a:t>
            </a:r>
            <a:endParaRPr lang="ko-KR" altLang="en-US" sz="3600" dirty="0"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865798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1410724"/>
            <a:ext cx="9180512" cy="5447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204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0856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12004</TotalTime>
  <Words>1034</Words>
  <Application>Microsoft Office PowerPoint</Application>
  <PresentationFormat>화면 슬라이드 쇼(4:3)</PresentationFormat>
  <Paragraphs>261</Paragraphs>
  <Slides>48</Slides>
  <Notes>10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48</vt:i4>
      </vt:variant>
    </vt:vector>
  </HeadingPairs>
  <TitlesOfParts>
    <vt:vector size="49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개인방역수칙 준수</vt:lpstr>
      <vt:lpstr>개인방역수칙 준수</vt:lpstr>
      <vt:lpstr>개인방역수칙 준수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USER</cp:lastModifiedBy>
  <cp:revision>402</cp:revision>
  <dcterms:created xsi:type="dcterms:W3CDTF">2020-02-11T07:43:19Z</dcterms:created>
  <dcterms:modified xsi:type="dcterms:W3CDTF">2022-03-02T05:02:11Z</dcterms:modified>
</cp:coreProperties>
</file>