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9" r:id="rId2"/>
    <p:sldId id="266" r:id="rId3"/>
    <p:sldId id="261" r:id="rId4"/>
    <p:sldId id="342" r:id="rId5"/>
    <p:sldId id="347" r:id="rId6"/>
    <p:sldId id="343" r:id="rId7"/>
    <p:sldId id="344" r:id="rId8"/>
    <p:sldId id="345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7" r:id="rId18"/>
    <p:sldId id="358" r:id="rId19"/>
    <p:sldId id="360" r:id="rId20"/>
    <p:sldId id="359" r:id="rId21"/>
    <p:sldId id="361" r:id="rId22"/>
    <p:sldId id="362" r:id="rId23"/>
    <p:sldId id="300" r:id="rId24"/>
    <p:sldId id="263" r:id="rId25"/>
    <p:sldId id="264" r:id="rId26"/>
    <p:sldId id="336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66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04" autoAdjust="0"/>
  </p:normalViewPr>
  <p:slideViewPr>
    <p:cSldViewPr>
      <p:cViewPr varScale="1">
        <p:scale>
          <a:sx n="85" d="100"/>
          <a:sy n="8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014ED-D087-4B89-805B-E0796C9CEDF4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B036B-510B-4E49-AAC9-AC9DF2560C0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9383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9089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4422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8323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5982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94110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0864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6127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1512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76025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2658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3118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822E2-6F47-4B6B-87F3-D5C5B2A9B0A7}" type="datetimeFigureOut">
              <a:rPr lang="ko-KR" altLang="en-US" smtClean="0"/>
              <a:pPr/>
              <a:t>2021-04-10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07AF1-EBD3-4F2C-91A4-65F0D3321E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7219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732240" y="0"/>
            <a:ext cx="241176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1691680" y="2708920"/>
            <a:ext cx="7452320" cy="30243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2393504" y="4824702"/>
            <a:ext cx="613893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42429" y="3284984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간호학개론</a:t>
            </a:r>
            <a:endParaRPr lang="en-US" altLang="ko-KR" sz="4800" dirty="0" smtClean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  <a:p>
            <a:pPr algn="ctr"/>
            <a:r>
              <a:rPr lang="en-US" altLang="ko-KR" sz="48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Introduction to Nursing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54754" y="6095522"/>
            <a:ext cx="1581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12/4/2021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69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347864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02433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02433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67544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9872" y="1844824"/>
            <a:ext cx="58681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Chapter. 3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간호철학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Ⅰ.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철학이란 무엇인가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altLang="ko-KR" sz="3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Ⅱ.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간호철학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736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691680" y="980728"/>
            <a:ext cx="176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학습목표</a:t>
            </a:r>
            <a:endParaRPr lang="ko-KR" altLang="en-US" sz="2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1988840"/>
            <a:ext cx="8172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간호철학에서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이루어지는 근본 내용과 철학적 방법 및 주요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주제를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폭넓게 검토한다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간호학문에 철학이 어떻게 응용 및 활용되어 간호학의 학문적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영역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풍부히 할 수 있는지 탐색한다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철학에서 다루어지는 근본 주제들과 문제들을 간호학에 접목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시킴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으로써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보다 주체적으로 철학에 접근한다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4.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철학에서의 사유방법과 문제의식이 간호학문에 어떻게 응용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적용될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수 있는가를 실천과 이론의 측면에서 고찰한다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848" t="44079" r="35710" b="44207"/>
          <a:stretch/>
        </p:blipFill>
        <p:spPr bwMode="auto">
          <a:xfrm>
            <a:off x="611560" y="620688"/>
            <a:ext cx="1152127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직선 연결선 8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8569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32656"/>
            <a:ext cx="8568952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Ⅰ.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철학이란 무엇인가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1.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탐구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※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어원적 의미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고대 그리스어‘</a:t>
            </a:r>
            <a:r>
              <a:rPr lang="en-US" altLang="ko-KR" sz="2000" dirty="0" err="1" smtClean="0">
                <a:latin typeface="HY강M" pitchFamily="18" charset="-127"/>
                <a:ea typeface="HY강M" pitchFamily="18" charset="-127"/>
              </a:rPr>
              <a:t>philosophia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’ “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지혜에 대한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사랑”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→ </a:t>
            </a:r>
            <a:r>
              <a:rPr lang="en-US" altLang="ko-KR" sz="2000" dirty="0" err="1" smtClean="0">
                <a:latin typeface="HY강M" pitchFamily="18" charset="-127"/>
                <a:ea typeface="HY강M" pitchFamily="18" charset="-127"/>
              </a:rPr>
              <a:t>philos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사랑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열정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+ </a:t>
            </a:r>
            <a:r>
              <a:rPr lang="en-US" altLang="ko-KR" sz="2000" dirty="0" err="1" smtClean="0">
                <a:latin typeface="HY강M" pitchFamily="18" charset="-127"/>
                <a:ea typeface="HY강M" pitchFamily="18" charset="-127"/>
              </a:rPr>
              <a:t>sophia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지혜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1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(1)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철학한다는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것은 생각하는 것이며 사물을 사고에 의해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고찰하는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경험과학과는 달리 개별적인 것들을 궁극 원리에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관계시키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지식의 총체 안에 서 고찰한다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94800"/>
            <a:ext cx="8568952" cy="4906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인간과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그를 둘러싼 세계에 대해 사유를 통해 성찰하는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이라고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할 수 있겠다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b="1" dirty="0" smtClean="0">
              <a:solidFill>
                <a:srgbClr val="0070C0"/>
              </a:solidFill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경험적으로 주어진 것을 총체적으로 사유하는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학문이라고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할 수 있다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(5)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궁극적이고 추상적이며 매우 보편적인 물음들에 관해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탐구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endParaRPr lang="en-US" altLang="ko-KR" sz="2000" b="1" dirty="0" smtClean="0">
              <a:solidFill>
                <a:srgbClr val="0070C0"/>
              </a:solidFill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2606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철학의 방법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방법이란 어떤 목적을 달성하기 위한 수단이며 도구이다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방법은 감각적 경험을 중요시하는 경험적 방법과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이성의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역할을 강조하는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합리적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방법으로 크게 대별된다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 marL="285750" lvl="0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(3)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연역법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알고 있는 판단을 근거로 새로운 판단을 유도하는 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추론이다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예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모든 사람은 죽는다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br>
              <a:rPr lang="en-US" altLang="ko-KR" sz="2000" dirty="0" smtClean="0">
                <a:latin typeface="HY강M" pitchFamily="18" charset="-127"/>
                <a:ea typeface="HY강M" pitchFamily="18" charset="-127"/>
              </a:rPr>
            </a:b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소크라테스는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사람이다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br>
              <a:rPr lang="en-US" altLang="ko-KR" sz="2000" dirty="0" smtClean="0">
                <a:latin typeface="HY강M" pitchFamily="18" charset="-127"/>
                <a:ea typeface="HY강M" pitchFamily="18" charset="-127"/>
              </a:rPr>
            </a:b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따라서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소크라테스는 죽는다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439504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귀납법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개별적인 특수한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(specific)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사실이나 현상에서 그러한 사례들이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포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함되는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일반적인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(general) 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결론을 이끌어내는 추론 형식의 추리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방법이다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 </a:t>
            </a:r>
          </a:p>
          <a:p>
            <a:pPr marL="285750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 예시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백조는 흰색이다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백조도 흰색이다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........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모든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백조는 흰색이다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32656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3)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철학적 사유의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필요성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▷ 사유란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철학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 개념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 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구성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 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판단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 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추리 따위를 행하는 인간의 이성 작용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진리를 탐구하는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분야이다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왜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?’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라는 의심에서 출발하여 ‘어떻게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?’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를 유발시킨다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총체적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종합적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근본적 문제의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뿌리를 찾고 확인하는 작업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-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존재의 의미 신념과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추측을 버린다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세계와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사물을 객관적으로 인식하고 이성적으로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분별한다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-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비판적 사고 엄밀하고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명백하게 종교와는 다르다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467544" y="409888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(5) Descartes </a:t>
            </a:r>
          </a:p>
          <a:p>
            <a:pPr marL="285750" indent="-285750"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① 중세철학의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기나긴 폐쇄성에 대한 당시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사람의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실망과 그에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따른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회의주의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사조가 만연할 무렵 확실한 지식의 체계를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세우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 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려는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욕망이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커진데서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비롯되었다고 볼 수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인간이 창조한 문명에 대한 비판으로서의 철학이 필요하다고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수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356992"/>
            <a:ext cx="2160240" cy="2989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779912" y="4149080"/>
            <a:ext cx="4824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□  </a:t>
            </a:r>
            <a:r>
              <a:rPr lang="ko-KR" altLang="ko-KR" dirty="0" smtClean="0">
                <a:latin typeface="HY강M" pitchFamily="18" charset="-127"/>
                <a:ea typeface="HY강M" pitchFamily="18" charset="-127"/>
              </a:rPr>
              <a:t>1596년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~</a:t>
            </a:r>
            <a:r>
              <a:rPr lang="ko-KR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1650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철학자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 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수학자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 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과학자</a:t>
            </a:r>
          </a:p>
          <a:p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"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나는 생각한다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고로 존재한다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."</a:t>
            </a:r>
            <a:r>
              <a:rPr lang="ko-KR" altLang="ko-KR" dirty="0" smtClean="0">
                <a:latin typeface="HY강M" pitchFamily="18" charset="-127"/>
                <a:ea typeface="HY강M" pitchFamily="18" charset="-127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95947"/>
            <a:ext cx="8568952" cy="5329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4)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철학의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역할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문제의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해답을 제시하는 것보다 문제 제기에 있다고 할 수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철학 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사람의 관심과 그 관심을 규정하고 있는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사회적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요구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및 그 시대를 반영하는 문화적 형태의 소산이라고 할 수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문제제기에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있는 것이지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결코 그 문제에 대한 보편적 답을 얻는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있지 않다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50000"/>
              </a:lnSpc>
            </a:pP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188640"/>
            <a:ext cx="8568952" cy="6099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Ⅱ.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간호철학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1.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 영역에서의 철학적 사유의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필요성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질병과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고통 및 죽음의 실존적 의미를 생리적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사회적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심리적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종교적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차원에서 철학적으로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조망하고 우리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사회의 쟁점을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파악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하고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비판적으로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분석할 수 있는 능력이 요청되고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죽음에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직면한 개인의 삶에 대한 이해와 질병과 고통에 대한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폭넓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이해를 바탕으로 인간의 마지막 순간까지 돌봄의 차원에서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공감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하고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이해할 필요성 또한 생긴 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32656"/>
            <a:ext cx="8568952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글로벌시대에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맞는 지식 창출이 필요할 뿐 아니라 다가 올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미래의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건강문제와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시스템을 파악하고 급변하는 사회 공학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테크놀로지를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 수행하는 적합한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간호전문가를 교육할 필요가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철학교육과 인문학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연계 교육을 체계화함으로써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커리큘럼의 변화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가 의료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 및 건강 문제를 담당하는 최고의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전문가의 성장을 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한 기반 구축할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필요가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50000"/>
              </a:lnSpc>
            </a:pP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188640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2.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 학문 분야와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 영역에서 제기되는 중요한 존재론적 문제로는 다음과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같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 제시될 수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742950" lvl="1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질병과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같은 추상적인 실체가 존재한다고 말하는 것은 어느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742950" lvl="1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까지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타당한가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</a:p>
          <a:p>
            <a:pPr marL="742950" lvl="1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정신질환의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진정한 본성은 무엇인가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</a:p>
          <a:p>
            <a:pPr marL="742950" lvl="1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인간은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단지 생물학적 유기체일 뿐인가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아니면 그 이상인가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</a:p>
          <a:p>
            <a:pPr marL="742950" lvl="1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보편 타당한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도덕적 가치란 존재하는가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아니면 도덕적 가치란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742950" lvl="1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시대를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반영한 개인의 사적 견해인가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23939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(5)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정신적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상태는 물질적 상태나 과정과는 본질적으로 다른 것인가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 marL="742950" lvl="1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아니면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신경생리학적인 상태로 환원될 수 있는 것인가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 marL="742950" lvl="1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이러한 질문에 어떻게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답하느냐에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따라 의료 영역에서의 연구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방법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742950" lvl="1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임상 내용은 달라지리라 생각한다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 marL="742950" lvl="1" indent="-285750">
              <a:lnSpc>
                <a:spcPct val="200000"/>
              </a:lnSpc>
            </a:pP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83192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3.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간호철학이란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무엇인가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의학철학과 마찬가지로 건강관리와 관련된 철학의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분야로서 응용철학의 한 영역이라고 볼 수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간호철학은 간호의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영역과 범위를 정하고 이에 맞추어 간호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본질에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대한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질문을 던지고 해명할 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간호지식은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어떻게 성립하여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지식체로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그 기반을 마련할 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있는지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에 대한 인식론적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측면에서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파악하여 기초로 마련할 수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어떤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의미에서 간호가 실천적 지식 일 수 있는지를 도덕적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차원에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또 실천 철학의 입장에서 탐구해볼 수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83192"/>
            <a:ext cx="8568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5)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본질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규명과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간호지식의 범위 및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한계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갖는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도덕적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측면에 대한 규범적 접근이 이루어질 수 있는 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6)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간호학이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간호행위의 목적과 연관된 고통 경감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안위 도모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자율성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증진의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측면에서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탐구되어야 할 지식체인지를 검토하고 분석하는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간호철학의 핵심적 주제 가운데 하나라고 볼 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83192"/>
            <a:ext cx="8568952" cy="5445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4.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간호철학의 탐구적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특성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3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존재론적인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물음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3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대상인 환자는 결국 인간이므로 인간이란 무엇인가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3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인간은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생물학적 유기 체에 불과한가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또는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그 이상인가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3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정신과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육체는 상호관계가 있는가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아니면 독립적 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300000"/>
              </a:lnSpc>
            </a:pP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83192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간호와 인식론적인 물음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잘 근거가 뒷받침된 믿음과 지식이 공존할 때 간호사는 어떤 것에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따라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행동하는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 바람직할까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실천적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지식은 학습 가능한가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근거 지워진 믿음과 지식을 구분할 수 있는가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앎에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대한 주장들이 믿음이라는 표현에 더 적합한 것은 아닌가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(5)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사실에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대한 지식과 숙련된 실천 행위들과 관련된 지식들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사이에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어떤 관계가 있는가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(6)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이러한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실천 적 지식을 획득하는 것을 결정짓는 기준은 무엇인가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83192"/>
            <a:ext cx="8568952" cy="121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(7)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이러한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기준은 이러한 행위들을 성 공적으로 실행하도록 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관련 있는가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83192"/>
            <a:ext cx="856895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도덕적 실천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간호실천에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서 도덕적 지위는 무엇을 의미하는가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윤리적 행동을 포함하는가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간호행위를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할 때 윤리적으로 적절한 행동이란 무엇인가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행위가 지향해나가야 하는 궁극적인 도덕적 목적과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윤리적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가치판단의 기준 및 지침들을 제시한다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(5)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생명의료의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4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가지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원칙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자율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성 존중의 원칙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악행 금지의 원칙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선행의 원칙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정의의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원칙</a:t>
            </a: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83192"/>
            <a:ext cx="856895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4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간호와 논리적 타당성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논리학에서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논의되는 충분조건과 필요조건에 대한 이해는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간호이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론이나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간호본질 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설명하는데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중요한 형식적 틀이 될 수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필요조건은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어떤 개념을 예시하는 데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빠뜨려서는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안 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반드시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있어야 할 조건이고 충분조건은 그것이 현존함으로써 어떤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것의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발생이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보증되는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539552" y="332656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Ⅰ.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철학이란 무엇인가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1.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탐구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※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어원적 의미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고대 그리스어‘</a:t>
            </a:r>
            <a:r>
              <a:rPr lang="en-US" altLang="ko-KR" sz="2000" dirty="0" err="1" smtClean="0">
                <a:latin typeface="HY강M" pitchFamily="18" charset="-127"/>
                <a:ea typeface="HY강M" pitchFamily="18" charset="-127"/>
              </a:rPr>
              <a:t>philosophia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’ “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지혜에 대한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사랑”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→ </a:t>
            </a:r>
            <a:r>
              <a:rPr lang="en-US" altLang="ko-KR" sz="2000" dirty="0" err="1" smtClean="0">
                <a:latin typeface="HY강M" pitchFamily="18" charset="-127"/>
                <a:ea typeface="HY강M" pitchFamily="18" charset="-127"/>
              </a:rPr>
              <a:t>philos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사랑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열정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+ </a:t>
            </a:r>
            <a:r>
              <a:rPr lang="en-US" altLang="ko-KR" sz="2000" dirty="0" err="1" smtClean="0">
                <a:latin typeface="HY강M" pitchFamily="18" charset="-127"/>
                <a:ea typeface="HY강M" pitchFamily="18" charset="-127"/>
              </a:rPr>
              <a:t>sophia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지혜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1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생각하는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것이며 사물을 사고에 의해 고찰하는 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생각하는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것이며 사물을 사고에 의해 고찰하는 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ko-KR" altLang="en-US" sz="20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철학은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궁극적이고 추상적이며 매우 보편적인 물음들에 관해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탐구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s://i.pinimg.com/564x/66/e0/8d/66e08dad051660b37327e1d661f2519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652" r="11918"/>
          <a:stretch/>
        </p:blipFill>
        <p:spPr bwMode="auto">
          <a:xfrm>
            <a:off x="467544" y="1284402"/>
            <a:ext cx="2952328" cy="444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75856" y="1844823"/>
            <a:ext cx="58681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Chapter. 3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간호철학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Ⅲ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간호학에 응용 가능한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 철학사조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1720" y="514961"/>
            <a:ext cx="49685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rgbClr val="0070C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다음 주차 강의는</a:t>
            </a:r>
            <a:r>
              <a:rPr lang="en-US" altLang="ko-KR" sz="4400" b="1" dirty="0" smtClean="0">
                <a:solidFill>
                  <a:srgbClr val="0070C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!!</a:t>
            </a:r>
            <a:endParaRPr lang="ko-KR" altLang="en-US" sz="4400" b="1" dirty="0">
              <a:solidFill>
                <a:srgbClr val="0070C0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430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1159" y="1206376"/>
            <a:ext cx="3600400" cy="936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39552" y="1231477"/>
            <a:ext cx="3207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Q n A!!</a:t>
            </a:r>
            <a:endParaRPr lang="ko-KR" altLang="en-US" sz="5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48680"/>
            <a:ext cx="4608512" cy="5976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229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16200000">
            <a:off x="-1916832" y="1916832"/>
            <a:ext cx="6858000" cy="30243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-13362" y="4149080"/>
            <a:ext cx="8172400" cy="21602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89240"/>
            <a:ext cx="7388225" cy="3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99792" y="4875257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Thank You!!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028" name="Picture 4" descr="https://i.pinimg.com/originals/fd/1f/10/fd1f103c5f1275712f96888d49337465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1500"/>
            <a:ext cx="2832449" cy="32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443612" y="92764"/>
            <a:ext cx="4360636" cy="6720612"/>
            <a:chOff x="2443612" y="92764"/>
            <a:chExt cx="4360636" cy="6720612"/>
          </a:xfrm>
        </p:grpSpPr>
        <p:pic>
          <p:nvPicPr>
            <p:cNvPr id="9219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44155"/>
            <a:stretch/>
          </p:blipFill>
          <p:spPr bwMode="auto">
            <a:xfrm>
              <a:off x="2443612" y="92764"/>
              <a:ext cx="4349629" cy="47131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62577" b="12790"/>
            <a:stretch/>
          </p:blipFill>
          <p:spPr bwMode="auto">
            <a:xfrm>
              <a:off x="2454619" y="4949902"/>
              <a:ext cx="4349629" cy="18634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94624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3838</TotalTime>
  <Words>1242</Words>
  <Application>Microsoft Office PowerPoint</Application>
  <PresentationFormat>화면 슬라이드 쇼(4:3)</PresentationFormat>
  <Paragraphs>158</Paragraphs>
  <Slides>26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solomon5047@naver.com</dc:creator>
  <cp:lastModifiedBy>sara3678</cp:lastModifiedBy>
  <cp:revision>186</cp:revision>
  <dcterms:created xsi:type="dcterms:W3CDTF">2021-02-09T03:13:49Z</dcterms:created>
  <dcterms:modified xsi:type="dcterms:W3CDTF">2021-04-10T08:41:01Z</dcterms:modified>
</cp:coreProperties>
</file>